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539" r:id="rId5"/>
    <p:sldId id="257" r:id="rId6"/>
    <p:sldId id="547" r:id="rId7"/>
    <p:sldId id="557" r:id="rId8"/>
    <p:sldId id="256" r:id="rId9"/>
    <p:sldId id="543" r:id="rId10"/>
    <p:sldId id="555" r:id="rId11"/>
    <p:sldId id="560" r:id="rId12"/>
    <p:sldId id="558" r:id="rId13"/>
    <p:sldId id="559" r:id="rId14"/>
    <p:sldId id="561" r:id="rId15"/>
    <p:sldId id="562" r:id="rId16"/>
    <p:sldId id="563" r:id="rId17"/>
    <p:sldId id="564" r:id="rId18"/>
    <p:sldId id="540" r:id="rId19"/>
    <p:sldId id="54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8" autoAdjust="0"/>
    <p:restoredTop sz="93725" autoAdjust="0"/>
  </p:normalViewPr>
  <p:slideViewPr>
    <p:cSldViewPr snapToGrid="0">
      <p:cViewPr varScale="1">
        <p:scale>
          <a:sx n="66" d="100"/>
          <a:sy n="66" d="100"/>
        </p:scale>
        <p:origin x="808" y="44"/>
      </p:cViewPr>
      <p:guideLst/>
    </p:cSldViewPr>
  </p:slideViewPr>
  <p:outlineViewPr>
    <p:cViewPr>
      <p:scale>
        <a:sx n="33" d="100"/>
        <a:sy n="33" d="100"/>
      </p:scale>
      <p:origin x="0" y="-144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BC4F2-6A87-450D-AD53-D2188421BC53}"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B2649-7BD8-4005-A99E-30D13769A8BD}" type="slidenum">
              <a:rPr lang="en-US" smtClean="0"/>
              <a:t>‹#›</a:t>
            </a:fld>
            <a:endParaRPr lang="en-US"/>
          </a:p>
        </p:txBody>
      </p:sp>
    </p:spTree>
    <p:extLst>
      <p:ext uri="{BB962C8B-B14F-4D97-AF65-F5344CB8AC3E}">
        <p14:creationId xmlns:p14="http://schemas.microsoft.com/office/powerpoint/2010/main" val="24448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03401A8-3220-413E-B964-4A8659985FD3}" type="slidenum">
              <a:rPr lang="en-US" smtClean="0"/>
              <a:t>1</a:t>
            </a:fld>
            <a:endParaRPr lang="en-US"/>
          </a:p>
        </p:txBody>
      </p:sp>
    </p:spTree>
    <p:extLst>
      <p:ext uri="{BB962C8B-B14F-4D97-AF65-F5344CB8AC3E}">
        <p14:creationId xmlns:p14="http://schemas.microsoft.com/office/powerpoint/2010/main" val="37241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t>5</a:t>
            </a:fld>
            <a:endParaRPr lang="en-US"/>
          </a:p>
        </p:txBody>
      </p:sp>
    </p:spTree>
    <p:extLst>
      <p:ext uri="{BB962C8B-B14F-4D97-AF65-F5344CB8AC3E}">
        <p14:creationId xmlns:p14="http://schemas.microsoft.com/office/powerpoint/2010/main" val="199749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1A4182-6276-41ED-8EAF-0C6A4D8FF0A8}"/>
              </a:ext>
              <a:ext uri="{C183D7F6-B498-43B3-948B-1728B52AA6E4}">
                <adec:decorative xmlns:adec="http://schemas.microsoft.com/office/drawing/2017/decorative" val="1"/>
              </a:ext>
            </a:extLst>
          </p:cNvPr>
          <p:cNvSpPr/>
          <p:nvPr userDrawn="1"/>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EF4B644F-A23D-409C-9540-B41AC18DB546}"/>
              </a:ext>
              <a:ext uri="{C183D7F6-B498-43B3-948B-1728B52AA6E4}">
                <adec:decorative xmlns:adec="http://schemas.microsoft.com/office/drawing/2017/decorative" val="1"/>
              </a:ext>
            </a:extLst>
          </p:cNvPr>
          <p:cNvSpPr/>
          <p:nvPr userDrawn="1"/>
        </p:nvSpPr>
        <p:spPr>
          <a:xfrm>
            <a:off x="0" y="0"/>
            <a:ext cx="5334003" cy="617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8">
            <a:extLst>
              <a:ext uri="{FF2B5EF4-FFF2-40B4-BE49-F238E27FC236}">
                <a16:creationId xmlns:a16="http://schemas.microsoft.com/office/drawing/2014/main" id="{580AE1ED-3577-4808-86BF-CCD12234928D}"/>
              </a:ext>
            </a:extLst>
          </p:cNvPr>
          <p:cNvSpPr>
            <a:spLocks noGrp="1"/>
          </p:cNvSpPr>
          <p:nvPr>
            <p:ph type="ctrTitle" hasCustomPrompt="1"/>
          </p:nvPr>
        </p:nvSpPr>
        <p:spPr>
          <a:xfrm>
            <a:off x="762000" y="839336"/>
            <a:ext cx="4123899" cy="3475513"/>
          </a:xfrm>
        </p:spPr>
        <p:txBody>
          <a:bodyPr anchor="ctr">
            <a:normAutofit/>
          </a:bodyPr>
          <a:lstStyle>
            <a:lvl1pPr>
              <a:defRPr sz="5200"/>
            </a:lvl1pPr>
          </a:lstStyle>
          <a:p>
            <a:pPr algn="l"/>
            <a:r>
              <a:rPr lang="en-US" sz="4800" dirty="0"/>
              <a:t>Click to add title</a:t>
            </a:r>
          </a:p>
        </p:txBody>
      </p:sp>
      <p:sp>
        <p:nvSpPr>
          <p:cNvPr id="9" name="Subtitle 19">
            <a:extLst>
              <a:ext uri="{FF2B5EF4-FFF2-40B4-BE49-F238E27FC236}">
                <a16:creationId xmlns:a16="http://schemas.microsoft.com/office/drawing/2014/main" id="{E8F46CAD-D4FF-4BBC-937E-CBBD034A180B}"/>
              </a:ext>
            </a:extLst>
          </p:cNvPr>
          <p:cNvSpPr>
            <a:spLocks noGrp="1"/>
          </p:cNvSpPr>
          <p:nvPr>
            <p:ph type="subTitle" idx="1" hasCustomPrompt="1"/>
          </p:nvPr>
        </p:nvSpPr>
        <p:spPr>
          <a:xfrm>
            <a:off x="762000" y="4570807"/>
            <a:ext cx="4123899" cy="1524000"/>
          </a:xfrm>
        </p:spPr>
        <p:txBody>
          <a:bodyPr/>
          <a:lstStyle>
            <a:lvl1pPr marL="0" indent="0">
              <a:buNone/>
              <a:defRPr/>
            </a:lvl1pPr>
          </a:lstStyle>
          <a:p>
            <a:pPr algn="l"/>
            <a:r>
              <a:rPr lang="en-US" dirty="0"/>
              <a:t>Click to add subtitle</a:t>
            </a:r>
          </a:p>
        </p:txBody>
      </p:sp>
      <p:sp>
        <p:nvSpPr>
          <p:cNvPr id="15" name="Picture Placeholder 14">
            <a:extLst>
              <a:ext uri="{FF2B5EF4-FFF2-40B4-BE49-F238E27FC236}">
                <a16:creationId xmlns:a16="http://schemas.microsoft.com/office/drawing/2014/main" id="{A2750E7C-D01B-4533-A0B8-2E7EF2B168DC}"/>
              </a:ext>
            </a:extLst>
          </p:cNvPr>
          <p:cNvSpPr>
            <a:spLocks noGrp="1"/>
          </p:cNvSpPr>
          <p:nvPr>
            <p:ph type="pic" sz="quarter" idx="13"/>
          </p:nvPr>
        </p:nvSpPr>
        <p:spPr>
          <a:xfrm>
            <a:off x="5330952" y="754711"/>
            <a:ext cx="6099048" cy="5340096"/>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200081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a:xfrm>
            <a:off x="1517904" y="1517904"/>
            <a:ext cx="9144000" cy="78638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D13F3BC3-6D4F-4A91-9397-DEB976DF5B59}"/>
              </a:ext>
            </a:extLst>
          </p:cNvPr>
          <p:cNvSpPr>
            <a:spLocks noGrp="1"/>
          </p:cNvSpPr>
          <p:nvPr>
            <p:ph type="body" sz="quarter" idx="13"/>
          </p:nvPr>
        </p:nvSpPr>
        <p:spPr>
          <a:xfrm>
            <a:off x="4622292"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A336BAA8-288D-4A65-AF12-E44ED08AF83A}"/>
              </a:ext>
            </a:extLst>
          </p:cNvPr>
          <p:cNvSpPr>
            <a:spLocks noGrp="1"/>
          </p:cNvSpPr>
          <p:nvPr>
            <p:ph sz="quarter" idx="14"/>
          </p:nvPr>
        </p:nvSpPr>
        <p:spPr>
          <a:xfrm>
            <a:off x="4622292"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7698867"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7698867"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r>
              <a:rPr lang="en-US"/>
              <a:t>3/1/20XX</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4272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5388F8-94ED-41CA-A4EE-E0FA1CAC03B2}"/>
              </a:ext>
              <a:ext uri="{C183D7F6-B498-43B3-948B-1728B52AA6E4}">
                <adec:decorative xmlns:adec="http://schemas.microsoft.com/office/drawing/2017/decorative" val="1"/>
              </a:ext>
            </a:extLst>
          </p:cNvPr>
          <p:cNvSpPr/>
          <p:nvPr userDrawn="1"/>
        </p:nvSpPr>
        <p:spPr>
          <a:xfrm>
            <a:off x="0" y="-1"/>
            <a:ext cx="12192000" cy="609905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62753702-3230-4BA6-A3F8-5783540BC1F6}"/>
              </a:ext>
              <a:ext uri="{C183D7F6-B498-43B3-948B-1728B52AA6E4}">
                <adec:decorative xmlns:adec="http://schemas.microsoft.com/office/drawing/2017/decorative" val="1"/>
              </a:ext>
            </a:extLst>
          </p:cNvPr>
          <p:cNvSpPr/>
          <p:nvPr userDrawn="1"/>
        </p:nvSpPr>
        <p:spPr>
          <a:xfrm>
            <a:off x="762000" y="758951"/>
            <a:ext cx="10668000" cy="555041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2">
            <a:extLst>
              <a:ext uri="{FF2B5EF4-FFF2-40B4-BE49-F238E27FC236}">
                <a16:creationId xmlns:a16="http://schemas.microsoft.com/office/drawing/2014/main" id="{22B9C48D-0714-4941-A2BB-36340F697D5E}"/>
              </a:ext>
            </a:extLst>
          </p:cNvPr>
          <p:cNvSpPr>
            <a:spLocks noGrp="1"/>
          </p:cNvSpPr>
          <p:nvPr>
            <p:ph type="title"/>
          </p:nvPr>
        </p:nvSpPr>
        <p:spPr>
          <a:xfrm>
            <a:off x="5411874" y="1517903"/>
            <a:ext cx="5250030" cy="1345115"/>
          </a:xfrm>
        </p:spPr>
        <p:txBody>
          <a:body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3A478133-AD69-45A3-8FE5-EBD28FD2FACB}"/>
              </a:ext>
            </a:extLst>
          </p:cNvPr>
          <p:cNvSpPr>
            <a:spLocks noGrp="1"/>
          </p:cNvSpPr>
          <p:nvPr>
            <p:ph type="pic" sz="quarter" idx="13"/>
          </p:nvPr>
        </p:nvSpPr>
        <p:spPr>
          <a:xfrm>
            <a:off x="758952" y="758952"/>
            <a:ext cx="1947672" cy="2670048"/>
          </a:xfrm>
          <a:solidFill>
            <a:schemeClr val="accent6"/>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F2E72FA7-6D23-4F38-9A7B-A0EB41E53416}"/>
              </a:ext>
            </a:extLst>
          </p:cNvPr>
          <p:cNvSpPr>
            <a:spLocks noGrp="1"/>
          </p:cNvSpPr>
          <p:nvPr>
            <p:ph type="pic" sz="quarter" idx="15"/>
          </p:nvPr>
        </p:nvSpPr>
        <p:spPr>
          <a:xfrm>
            <a:off x="758952" y="3424237"/>
            <a:ext cx="1947672" cy="267919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27DAE17D-48FA-4EE7-9630-D65727343897}"/>
              </a:ext>
            </a:extLst>
          </p:cNvPr>
          <p:cNvSpPr>
            <a:spLocks noGrp="1"/>
          </p:cNvSpPr>
          <p:nvPr>
            <p:ph type="pic" sz="quarter" idx="14"/>
          </p:nvPr>
        </p:nvSpPr>
        <p:spPr>
          <a:xfrm>
            <a:off x="2706624" y="758952"/>
            <a:ext cx="1947672" cy="2670048"/>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093DB7BE-4947-4B5D-B8E4-59505E49A06A}"/>
              </a:ext>
            </a:extLst>
          </p:cNvPr>
          <p:cNvSpPr>
            <a:spLocks noGrp="1"/>
          </p:cNvSpPr>
          <p:nvPr>
            <p:ph type="pic" sz="quarter" idx="16"/>
          </p:nvPr>
        </p:nvSpPr>
        <p:spPr>
          <a:xfrm>
            <a:off x="2706624" y="3424237"/>
            <a:ext cx="1947672" cy="2679192"/>
          </a:xfrm>
          <a:solidFill>
            <a:schemeClr val="accent6"/>
          </a:solidFill>
        </p:spPr>
        <p:txBody>
          <a:bodyPr/>
          <a:lstStyle/>
          <a:p>
            <a:r>
              <a:rPr lang="en-US"/>
              <a:t>Click icon to add picture</a:t>
            </a:r>
          </a:p>
        </p:txBody>
      </p:sp>
      <p:sp>
        <p:nvSpPr>
          <p:cNvPr id="12" name="Content Placeholder 13">
            <a:extLst>
              <a:ext uri="{FF2B5EF4-FFF2-40B4-BE49-F238E27FC236}">
                <a16:creationId xmlns:a16="http://schemas.microsoft.com/office/drawing/2014/main" id="{D0C77CEA-908E-4A02-B347-F376CEC25E57}"/>
              </a:ext>
            </a:extLst>
          </p:cNvPr>
          <p:cNvSpPr>
            <a:spLocks noGrp="1"/>
          </p:cNvSpPr>
          <p:nvPr>
            <p:ph idx="1"/>
          </p:nvPr>
        </p:nvSpPr>
        <p:spPr>
          <a:xfrm>
            <a:off x="5411874" y="2970222"/>
            <a:ext cx="5250030" cy="3128826"/>
          </a:xfrm>
        </p:spPr>
        <p:txBody>
          <a:bodyPr>
            <a:normAutofit/>
          </a:bodyPr>
          <a:lstStyle>
            <a:lvl1pPr marL="0" indent="0">
              <a:lnSpc>
                <a:spcPct val="100000"/>
              </a:lnSpc>
              <a:spcBef>
                <a:spcPts val="0"/>
              </a:spcBef>
              <a:buNone/>
              <a:defRPr sz="2200"/>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013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3A25B7-A924-4C03-8022-000A9EA88D1A}"/>
              </a:ext>
              <a:ext uri="{C183D7F6-B498-43B3-948B-1728B52AA6E4}">
                <adec:decorative xmlns:adec="http://schemas.microsoft.com/office/drawing/2017/decorative"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3A68D8-CB71-4A41-B029-626BD6912875}"/>
              </a:ext>
              <a:ext uri="{C183D7F6-B498-43B3-948B-1728B52AA6E4}">
                <adec:decorative xmlns:adec="http://schemas.microsoft.com/office/drawing/2017/decorative" val="1"/>
              </a:ext>
            </a:extLst>
          </p:cNvPr>
          <p:cNvSpPr/>
          <p:nvPr userDrawn="1"/>
        </p:nvSpPr>
        <p:spPr>
          <a:xfrm>
            <a:off x="-1" y="-9524"/>
            <a:ext cx="12192000" cy="6105524"/>
          </a:xfrm>
          <a:prstGeom prst="rect">
            <a:avLst/>
          </a:prstGeom>
          <a:gradFill flip="none" rotWithShape="1">
            <a:gsLst>
              <a:gs pos="10000">
                <a:schemeClr val="accent5"/>
              </a:gs>
              <a:gs pos="90000">
                <a:schemeClr val="accent1"/>
              </a:gs>
              <a:gs pos="70000">
                <a:schemeClr val="accent2"/>
              </a:gs>
              <a:gs pos="30000">
                <a:schemeClr val="accent4"/>
              </a:gs>
              <a:gs pos="50000">
                <a:srgbClr val="FCEA37"/>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9ECFC55D-2CEE-47A4-9ACA-D6C78D236982}"/>
              </a:ext>
              <a:ext uri="{C183D7F6-B498-43B3-948B-1728B52AA6E4}">
                <adec:decorative xmlns:adec="http://schemas.microsoft.com/office/drawing/2017/decorative" val="1"/>
              </a:ext>
            </a:extLst>
          </p:cNvPr>
          <p:cNvSpPr/>
          <p:nvPr userDrawn="1"/>
        </p:nvSpPr>
        <p:spPr>
          <a:xfrm>
            <a:off x="-2" y="-9523"/>
            <a:ext cx="11430001" cy="6105523"/>
          </a:xfrm>
          <a:custGeom>
            <a:avLst/>
            <a:gdLst>
              <a:gd name="connsiteX0" fmla="*/ 0 w 11430001"/>
              <a:gd name="connsiteY0" fmla="*/ 0 h 6105523"/>
              <a:gd name="connsiteX1" fmla="*/ 7874003 w 11430001"/>
              <a:gd name="connsiteY1" fmla="*/ 0 h 6105523"/>
              <a:gd name="connsiteX2" fmla="*/ 7874003 w 11430001"/>
              <a:gd name="connsiteY2" fmla="*/ 771522 h 6105523"/>
              <a:gd name="connsiteX3" fmla="*/ 11430001 w 11430001"/>
              <a:gd name="connsiteY3" fmla="*/ 771522 h 6105523"/>
              <a:gd name="connsiteX4" fmla="*/ 11430001 w 11430001"/>
              <a:gd name="connsiteY4" fmla="*/ 6105523 h 6105523"/>
              <a:gd name="connsiteX5" fmla="*/ 7874003 w 11430001"/>
              <a:gd name="connsiteY5" fmla="*/ 6105523 h 6105523"/>
              <a:gd name="connsiteX6" fmla="*/ 5334002 w 11430001"/>
              <a:gd name="connsiteY6" fmla="*/ 6105523 h 6105523"/>
              <a:gd name="connsiteX7" fmla="*/ 0 w 11430001"/>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1" h="6105523">
                <a:moveTo>
                  <a:pt x="0" y="0"/>
                </a:moveTo>
                <a:lnTo>
                  <a:pt x="7874003" y="0"/>
                </a:lnTo>
                <a:lnTo>
                  <a:pt x="7874003" y="771522"/>
                </a:lnTo>
                <a:lnTo>
                  <a:pt x="11430001" y="771522"/>
                </a:lnTo>
                <a:lnTo>
                  <a:pt x="11430001" y="6105523"/>
                </a:lnTo>
                <a:lnTo>
                  <a:pt x="7874003" y="6105523"/>
                </a:lnTo>
                <a:lnTo>
                  <a:pt x="5334002" y="6105523"/>
                </a:lnTo>
                <a:lnTo>
                  <a:pt x="0" y="6105523"/>
                </a:lnTo>
                <a:close/>
              </a:path>
            </a:pathLst>
          </a:custGeom>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5">
            <a:extLst>
              <a:ext uri="{FF2B5EF4-FFF2-40B4-BE49-F238E27FC236}">
                <a16:creationId xmlns:a16="http://schemas.microsoft.com/office/drawing/2014/main" id="{00406F9C-B330-46B3-A03C-15F85CD76061}"/>
              </a:ext>
            </a:extLst>
          </p:cNvPr>
          <p:cNvSpPr>
            <a:spLocks noGrp="1"/>
          </p:cNvSpPr>
          <p:nvPr>
            <p:ph type="title"/>
          </p:nvPr>
        </p:nvSpPr>
        <p:spPr>
          <a:xfrm>
            <a:off x="762000" y="3822282"/>
            <a:ext cx="5012266" cy="2273710"/>
          </a:xfrm>
        </p:spPr>
        <p:txBody>
          <a:bodyPr anchor="t"/>
          <a:lstStyle>
            <a:lvl1pPr>
              <a:defRPr sz="4200"/>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34FC9061-555D-4FE2-ABE9-07A195BC022E}"/>
              </a:ext>
            </a:extLst>
          </p:cNvPr>
          <p:cNvSpPr>
            <a:spLocks noGrp="1"/>
          </p:cNvSpPr>
          <p:nvPr>
            <p:ph type="pic" sz="quarter" idx="13"/>
          </p:nvPr>
        </p:nvSpPr>
        <p:spPr>
          <a:xfrm>
            <a:off x="758952" y="761988"/>
            <a:ext cx="3566160" cy="2660904"/>
          </a:xfrm>
          <a:solidFill>
            <a:schemeClr val="accent6"/>
          </a:solidFill>
        </p:spPr>
        <p:txBody>
          <a:bodyPr/>
          <a:lstStyle/>
          <a:p>
            <a:r>
              <a:rPr lang="en-US"/>
              <a:t>Click icon to add picture</a:t>
            </a:r>
          </a:p>
        </p:txBody>
      </p:sp>
      <p:sp>
        <p:nvSpPr>
          <p:cNvPr id="22" name="Picture Placeholder 20">
            <a:extLst>
              <a:ext uri="{FF2B5EF4-FFF2-40B4-BE49-F238E27FC236}">
                <a16:creationId xmlns:a16="http://schemas.microsoft.com/office/drawing/2014/main" id="{7C8788B5-2964-4199-A168-84BDEBE3E9A7}"/>
              </a:ext>
            </a:extLst>
          </p:cNvPr>
          <p:cNvSpPr>
            <a:spLocks noGrp="1"/>
          </p:cNvSpPr>
          <p:nvPr>
            <p:ph type="pic" sz="quarter" idx="14"/>
          </p:nvPr>
        </p:nvSpPr>
        <p:spPr>
          <a:xfrm>
            <a:off x="4294632" y="761980"/>
            <a:ext cx="3566160" cy="2660904"/>
          </a:xfrm>
          <a:solidFill>
            <a:schemeClr val="accent6"/>
          </a:solidFill>
        </p:spPr>
        <p:txBody>
          <a:bodyPr/>
          <a:lstStyle/>
          <a:p>
            <a:r>
              <a:rPr lang="en-US"/>
              <a:t>Click icon to add picture</a:t>
            </a:r>
          </a:p>
        </p:txBody>
      </p:sp>
      <p:sp>
        <p:nvSpPr>
          <p:cNvPr id="23" name="Picture Placeholder 20">
            <a:extLst>
              <a:ext uri="{FF2B5EF4-FFF2-40B4-BE49-F238E27FC236}">
                <a16:creationId xmlns:a16="http://schemas.microsoft.com/office/drawing/2014/main" id="{D4B5D4A5-C34C-4703-AFB6-DA982B6FF83B}"/>
              </a:ext>
            </a:extLst>
          </p:cNvPr>
          <p:cNvSpPr>
            <a:spLocks noGrp="1"/>
          </p:cNvSpPr>
          <p:nvPr>
            <p:ph type="pic" sz="quarter" idx="15"/>
          </p:nvPr>
        </p:nvSpPr>
        <p:spPr>
          <a:xfrm>
            <a:off x="7859598" y="761980"/>
            <a:ext cx="3566160" cy="2660904"/>
          </a:xfrm>
          <a:solidFill>
            <a:schemeClr val="accent6"/>
          </a:solidFill>
        </p:spPr>
        <p:txBody>
          <a:bodyPr/>
          <a:lstStyle/>
          <a:p>
            <a:r>
              <a:rPr lang="en-US"/>
              <a:t>Click icon to add picture</a:t>
            </a:r>
            <a:endParaRPr lang="en-US" dirty="0"/>
          </a:p>
        </p:txBody>
      </p:sp>
      <p:sp>
        <p:nvSpPr>
          <p:cNvPr id="19" name="Content Placeholder 1">
            <a:extLst>
              <a:ext uri="{FF2B5EF4-FFF2-40B4-BE49-F238E27FC236}">
                <a16:creationId xmlns:a16="http://schemas.microsoft.com/office/drawing/2014/main" id="{8CA9663F-19C9-4799-8B97-333815BF6A4F}"/>
              </a:ext>
            </a:extLst>
          </p:cNvPr>
          <p:cNvSpPr>
            <a:spLocks noGrp="1"/>
          </p:cNvSpPr>
          <p:nvPr>
            <p:ph idx="1"/>
          </p:nvPr>
        </p:nvSpPr>
        <p:spPr>
          <a:xfrm>
            <a:off x="6417734" y="3822282"/>
            <a:ext cx="4607484" cy="2273710"/>
          </a:xfrm>
        </p:spPr>
        <p:txBody>
          <a:bodyPr anchor="t">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113379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AC5ABB9-3EAC-446C-B128-CFDB09B2476A}"/>
              </a:ext>
              <a:ext uri="{C183D7F6-B498-43B3-948B-1728B52AA6E4}">
                <adec:decorative xmlns:adec="http://schemas.microsoft.com/office/drawing/2017/decorative" val="1"/>
              </a:ext>
            </a:extLst>
          </p:cNvPr>
          <p:cNvSpPr/>
          <p:nvPr userDrawn="1"/>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DED2D7-7BC9-473D-8241-8289B5821CF4}"/>
              </a:ext>
              <a:ext uri="{C183D7F6-B498-43B3-948B-1728B52AA6E4}">
                <adec:decorative xmlns:adec="http://schemas.microsoft.com/office/drawing/2017/decorative" val="1"/>
              </a:ext>
            </a:extLst>
          </p:cNvPr>
          <p:cNvSpPr/>
          <p:nvPr userDrawn="1"/>
        </p:nvSpPr>
        <p:spPr>
          <a:xfrm>
            <a:off x="0" y="0"/>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19C2616F-4436-4A60-BB08-54EC762C53BE}"/>
              </a:ext>
              <a:ext uri="{C183D7F6-B498-43B3-948B-1728B52AA6E4}">
                <adec:decorative xmlns:adec="http://schemas.microsoft.com/office/drawing/2017/decorative" val="1"/>
              </a:ext>
            </a:extLst>
          </p:cNvPr>
          <p:cNvSpPr/>
          <p:nvPr userDrawn="1"/>
        </p:nvSpPr>
        <p:spPr>
          <a:xfrm>
            <a:off x="0" y="762001"/>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2">
            <a:extLst>
              <a:ext uri="{FF2B5EF4-FFF2-40B4-BE49-F238E27FC236}">
                <a16:creationId xmlns:a16="http://schemas.microsoft.com/office/drawing/2014/main" id="{D6F9523F-1BD5-4832-8B13-FA0BE3E6F732}"/>
              </a:ext>
            </a:extLst>
          </p:cNvPr>
          <p:cNvSpPr>
            <a:spLocks noGrp="1"/>
          </p:cNvSpPr>
          <p:nvPr>
            <p:ph type="title"/>
          </p:nvPr>
        </p:nvSpPr>
        <p:spPr>
          <a:xfrm>
            <a:off x="5431940" y="1517652"/>
            <a:ext cx="5998059" cy="1344613"/>
          </a:xfrm>
        </p:spPr>
        <p:txBody>
          <a:body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FA83160D-9929-4C5C-B741-192DF7639B60}"/>
              </a:ext>
            </a:extLst>
          </p:cNvPr>
          <p:cNvSpPr>
            <a:spLocks noGrp="1"/>
          </p:cNvSpPr>
          <p:nvPr>
            <p:ph type="pic" sz="quarter" idx="13"/>
          </p:nvPr>
        </p:nvSpPr>
        <p:spPr>
          <a:xfrm>
            <a:off x="768293" y="1517652"/>
            <a:ext cx="1947672" cy="2295144"/>
          </a:xfrm>
          <a:solidFill>
            <a:schemeClr val="accent6"/>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D97EB8C6-CD91-4F0C-A719-5079DB8D325C}"/>
              </a:ext>
            </a:extLst>
          </p:cNvPr>
          <p:cNvSpPr>
            <a:spLocks noGrp="1"/>
          </p:cNvSpPr>
          <p:nvPr>
            <p:ph type="pic" sz="quarter" idx="14"/>
          </p:nvPr>
        </p:nvSpPr>
        <p:spPr>
          <a:xfrm>
            <a:off x="2715768" y="1517904"/>
            <a:ext cx="1947672" cy="2295144"/>
          </a:xfrm>
          <a:solidFill>
            <a:schemeClr val="accent6"/>
          </a:solidFill>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A7347AC5-7F3A-4E62-AE18-744B6A756E4C}"/>
              </a:ext>
            </a:extLst>
          </p:cNvPr>
          <p:cNvSpPr>
            <a:spLocks noGrp="1"/>
          </p:cNvSpPr>
          <p:nvPr>
            <p:ph type="pic" sz="quarter" idx="15"/>
          </p:nvPr>
        </p:nvSpPr>
        <p:spPr>
          <a:xfrm>
            <a:off x="768096" y="3800858"/>
            <a:ext cx="3895344" cy="2295144"/>
          </a:xfrm>
          <a:solidFill>
            <a:schemeClr val="accent6"/>
          </a:solidFill>
        </p:spPr>
        <p:txBody>
          <a:bodyPr/>
          <a:lstStyle/>
          <a:p>
            <a:r>
              <a:rPr lang="en-US"/>
              <a:t>Click icon to add picture</a:t>
            </a:r>
          </a:p>
        </p:txBody>
      </p:sp>
      <p:sp>
        <p:nvSpPr>
          <p:cNvPr id="12" name="Content Placeholder 13">
            <a:extLst>
              <a:ext uri="{FF2B5EF4-FFF2-40B4-BE49-F238E27FC236}">
                <a16:creationId xmlns:a16="http://schemas.microsoft.com/office/drawing/2014/main" id="{CC904223-D55A-40A9-AA1D-5687C89BE8E3}"/>
              </a:ext>
            </a:extLst>
          </p:cNvPr>
          <p:cNvSpPr>
            <a:spLocks noGrp="1"/>
          </p:cNvSpPr>
          <p:nvPr>
            <p:ph idx="1"/>
          </p:nvPr>
        </p:nvSpPr>
        <p:spPr>
          <a:xfrm>
            <a:off x="5431940" y="2970215"/>
            <a:ext cx="5998059"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0897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A1CC7-4419-4A64-9DC9-AE157407AFB8}"/>
              </a:ext>
              <a:ext uri="{C183D7F6-B498-43B3-948B-1728B52AA6E4}">
                <adec:decorative xmlns:adec="http://schemas.microsoft.com/office/drawing/2017/decorative"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2F8EC6-DD66-475C-B129-22B374F49A70}"/>
              </a:ext>
              <a:ext uri="{C183D7F6-B498-43B3-948B-1728B52AA6E4}">
                <adec:decorative xmlns:adec="http://schemas.microsoft.com/office/drawing/2017/decorative" val="1"/>
              </a:ext>
            </a:extLst>
          </p:cNvPr>
          <p:cNvSpPr/>
          <p:nvPr userDrawn="1"/>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86FA963F-8B94-469B-B1A5-890D9134FB50}"/>
              </a:ext>
              <a:ext uri="{C183D7F6-B498-43B3-948B-1728B52AA6E4}">
                <adec:decorative xmlns:adec="http://schemas.microsoft.com/office/drawing/2017/decorative" val="1"/>
              </a:ext>
            </a:extLst>
          </p:cNvPr>
          <p:cNvSpPr/>
          <p:nvPr userDrawn="1"/>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5">
            <a:extLst>
              <a:ext uri="{FF2B5EF4-FFF2-40B4-BE49-F238E27FC236}">
                <a16:creationId xmlns:a16="http://schemas.microsoft.com/office/drawing/2014/main" id="{4CD44A43-6E39-4FE6-87BB-C65CE8FC6B1A}"/>
              </a:ext>
            </a:extLst>
          </p:cNvPr>
          <p:cNvSpPr>
            <a:spLocks noGrp="1"/>
          </p:cNvSpPr>
          <p:nvPr>
            <p:ph type="title"/>
          </p:nvPr>
        </p:nvSpPr>
        <p:spPr>
          <a:xfrm>
            <a:off x="6096000" y="1517650"/>
            <a:ext cx="4565650" cy="1344613"/>
          </a:xfrm>
        </p:spPr>
        <p:txBody>
          <a:bodyPr>
            <a:normAutofit/>
          </a:body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5229EB0D-B986-4E26-BDF3-305AE3233EB7}"/>
              </a:ext>
            </a:extLst>
          </p:cNvPr>
          <p:cNvSpPr>
            <a:spLocks noGrp="1"/>
          </p:cNvSpPr>
          <p:nvPr>
            <p:ph type="pic" sz="quarter" idx="13"/>
          </p:nvPr>
        </p:nvSpPr>
        <p:spPr>
          <a:xfrm>
            <a:off x="758952" y="883487"/>
            <a:ext cx="4562856" cy="2441448"/>
          </a:xfrm>
          <a:solidFill>
            <a:schemeClr val="accent6"/>
          </a:solidFill>
        </p:spPr>
        <p:txBody>
          <a:bodyPr/>
          <a:lstStyle/>
          <a:p>
            <a:r>
              <a:rPr lang="en-US"/>
              <a:t>Click icon to add picture</a:t>
            </a:r>
          </a:p>
        </p:txBody>
      </p:sp>
      <p:sp>
        <p:nvSpPr>
          <p:cNvPr id="19" name="Picture Placeholder 17">
            <a:extLst>
              <a:ext uri="{FF2B5EF4-FFF2-40B4-BE49-F238E27FC236}">
                <a16:creationId xmlns:a16="http://schemas.microsoft.com/office/drawing/2014/main" id="{37E21EC2-9A85-4522-B6AD-3FF227CACDD7}"/>
              </a:ext>
            </a:extLst>
          </p:cNvPr>
          <p:cNvSpPr>
            <a:spLocks noGrp="1"/>
          </p:cNvSpPr>
          <p:nvPr>
            <p:ph type="pic" sz="quarter" idx="14"/>
          </p:nvPr>
        </p:nvSpPr>
        <p:spPr>
          <a:xfrm>
            <a:off x="758952" y="3593592"/>
            <a:ext cx="4562856" cy="2441448"/>
          </a:xfrm>
          <a:solidFill>
            <a:schemeClr val="accent6"/>
          </a:solidFill>
        </p:spPr>
        <p:txBody>
          <a:bodyPr/>
          <a:lstStyle/>
          <a:p>
            <a:r>
              <a:rPr lang="en-US"/>
              <a:t>Click icon to add picture</a:t>
            </a:r>
          </a:p>
        </p:txBody>
      </p:sp>
      <p:sp>
        <p:nvSpPr>
          <p:cNvPr id="16" name="Content Placeholder 1">
            <a:extLst>
              <a:ext uri="{FF2B5EF4-FFF2-40B4-BE49-F238E27FC236}">
                <a16:creationId xmlns:a16="http://schemas.microsoft.com/office/drawing/2014/main" id="{9F9D0834-E38A-4C71-95D5-A8A2B973AC09}"/>
              </a:ext>
            </a:extLst>
          </p:cNvPr>
          <p:cNvSpPr>
            <a:spLocks noGrp="1"/>
          </p:cNvSpPr>
          <p:nvPr>
            <p:ph idx="1"/>
          </p:nvPr>
        </p:nvSpPr>
        <p:spPr>
          <a:xfrm>
            <a:off x="6095998" y="2970213"/>
            <a:ext cx="4565651"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9883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D03AAFC-F6FA-4A24-BE1D-34AE6AD64CD3}"/>
              </a:ext>
              <a:ext uri="{C183D7F6-B498-43B3-948B-1728B52AA6E4}">
                <adec:decorative xmlns:adec="http://schemas.microsoft.com/office/drawing/2017/decorative" val="1"/>
              </a:ext>
            </a:extLst>
          </p:cNvPr>
          <p:cNvSpPr/>
          <p:nvPr userDrawn="1"/>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icture Placeholder 11">
            <a:extLst>
              <a:ext uri="{FF2B5EF4-FFF2-40B4-BE49-F238E27FC236}">
                <a16:creationId xmlns:a16="http://schemas.microsoft.com/office/drawing/2014/main" id="{82190B39-D040-425A-9AD6-58A7533FEA6D}"/>
              </a:ext>
            </a:extLst>
          </p:cNvPr>
          <p:cNvSpPr>
            <a:spLocks noGrp="1"/>
          </p:cNvSpPr>
          <p:nvPr>
            <p:ph type="pic" sz="quarter" idx="13"/>
          </p:nvPr>
        </p:nvSpPr>
        <p:spPr>
          <a:xfrm>
            <a:off x="746760" y="756284"/>
            <a:ext cx="10698480" cy="5349240"/>
          </a:xfrm>
          <a:solidFill>
            <a:schemeClr val="accent6"/>
          </a:solidFill>
        </p:spPr>
        <p:txBody>
          <a:bodyPr/>
          <a:lstStyle/>
          <a:p>
            <a:r>
              <a:rPr lang="en-US"/>
              <a:t>Click icon to add picture</a:t>
            </a:r>
            <a:endParaRPr lang="en-US" dirty="0"/>
          </a:p>
        </p:txBody>
      </p:sp>
      <p:sp>
        <p:nvSpPr>
          <p:cNvPr id="15" name="Title 16">
            <a:extLst>
              <a:ext uri="{FF2B5EF4-FFF2-40B4-BE49-F238E27FC236}">
                <a16:creationId xmlns:a16="http://schemas.microsoft.com/office/drawing/2014/main" id="{8950CCE3-163E-46A1-B489-395F3F75FE34}"/>
              </a:ext>
            </a:extLst>
          </p:cNvPr>
          <p:cNvSpPr>
            <a:spLocks noGrp="1"/>
          </p:cNvSpPr>
          <p:nvPr>
            <p:ph type="ctrTitle"/>
          </p:nvPr>
        </p:nvSpPr>
        <p:spPr>
          <a:xfrm>
            <a:off x="7333488" y="1517904"/>
            <a:ext cx="3749040" cy="2796945"/>
          </a:xfrm>
        </p:spPr>
        <p:txBody>
          <a:bodyPr anchor="ctr">
            <a:normAutofit/>
          </a:bodyPr>
          <a:lstStyle>
            <a:lvl1pPr>
              <a:defRPr sz="6000"/>
            </a:lvl1pPr>
          </a:lstStyle>
          <a:p>
            <a:pPr algn="l"/>
            <a:r>
              <a:rPr lang="en-US"/>
              <a:t>Click to edit Master title style</a:t>
            </a:r>
            <a:endParaRPr lang="en-US" dirty="0"/>
          </a:p>
        </p:txBody>
      </p:sp>
      <p:sp>
        <p:nvSpPr>
          <p:cNvPr id="16" name="Subtitle 17">
            <a:extLst>
              <a:ext uri="{FF2B5EF4-FFF2-40B4-BE49-F238E27FC236}">
                <a16:creationId xmlns:a16="http://schemas.microsoft.com/office/drawing/2014/main" id="{81E38157-454C-44D5-8D2B-A220A53D780E}"/>
              </a:ext>
            </a:extLst>
          </p:cNvPr>
          <p:cNvSpPr>
            <a:spLocks noGrp="1"/>
          </p:cNvSpPr>
          <p:nvPr>
            <p:ph type="subTitle" idx="1"/>
          </p:nvPr>
        </p:nvSpPr>
        <p:spPr>
          <a:xfrm>
            <a:off x="7333488" y="4479368"/>
            <a:ext cx="3666744" cy="1616631"/>
          </a:xfrm>
        </p:spPr>
        <p:txBody>
          <a:bodyPr/>
          <a:lstStyle>
            <a:lvl1pPr marL="0" indent="0">
              <a:buNone/>
              <a:defRPr/>
            </a:lvl1pPr>
          </a:lstStyle>
          <a:p>
            <a:pPr algn="l"/>
            <a:r>
              <a:rPr lang="en-US"/>
              <a:t>Click to edit Master subtitle style</a:t>
            </a:r>
            <a:endParaRPr lang="en-US" dirty="0"/>
          </a:p>
        </p:txBody>
      </p:sp>
    </p:spTree>
    <p:extLst>
      <p:ext uri="{BB962C8B-B14F-4D97-AF65-F5344CB8AC3E}">
        <p14:creationId xmlns:p14="http://schemas.microsoft.com/office/powerpoint/2010/main" val="173054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5251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EDA639-2F5C-4255-BE42-C41A5ABBC24D}"/>
              </a:ext>
              <a:ext uri="{C183D7F6-B498-43B3-948B-1728B52AA6E4}">
                <adec:decorative xmlns:adec="http://schemas.microsoft.com/office/drawing/2017/decorative" val="1"/>
              </a:ext>
            </a:extLst>
          </p:cNvPr>
          <p:cNvSpPr/>
          <p:nvPr userDrawn="1"/>
        </p:nvSpPr>
        <p:spPr>
          <a:xfrm>
            <a:off x="0" y="0"/>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6" name="Rectangle 5">
            <a:extLst>
              <a:ext uri="{FF2B5EF4-FFF2-40B4-BE49-F238E27FC236}">
                <a16:creationId xmlns:a16="http://schemas.microsoft.com/office/drawing/2014/main" id="{E96D6DC8-1218-45DD-BCD3-DF21DFA5B10A}"/>
              </a:ext>
              <a:ext uri="{C183D7F6-B498-43B3-948B-1728B52AA6E4}">
                <adec:decorative xmlns:adec="http://schemas.microsoft.com/office/drawing/2017/decorative" val="1"/>
              </a:ext>
            </a:extLst>
          </p:cNvPr>
          <p:cNvSpPr/>
          <p:nvPr userDrawn="1"/>
        </p:nvSpPr>
        <p:spPr>
          <a:xfrm>
            <a:off x="762000" y="766762"/>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8A58F504-65F1-4BFD-A987-54F78AD52D41}"/>
              </a:ext>
            </a:extLst>
          </p:cNvPr>
          <p:cNvSpPr>
            <a:spLocks noGrp="1"/>
          </p:cNvSpPr>
          <p:nvPr>
            <p:ph type="pic" sz="quarter" idx="13"/>
          </p:nvPr>
        </p:nvSpPr>
        <p:spPr>
          <a:xfrm>
            <a:off x="758952" y="749808"/>
            <a:ext cx="10744200" cy="5394960"/>
          </a:xfrm>
          <a:solidFill>
            <a:schemeClr val="accent6"/>
          </a:solidFill>
        </p:spPr>
        <p:txBody>
          <a:bodyPr/>
          <a:lstStyle/>
          <a:p>
            <a:r>
              <a:rPr lang="en-US"/>
              <a:t>Click icon to add picture</a:t>
            </a:r>
            <a:endParaRPr lang="en-US" dirty="0"/>
          </a:p>
        </p:txBody>
      </p:sp>
      <p:sp>
        <p:nvSpPr>
          <p:cNvPr id="13" name="Title 16">
            <a:extLst>
              <a:ext uri="{FF2B5EF4-FFF2-40B4-BE49-F238E27FC236}">
                <a16:creationId xmlns:a16="http://schemas.microsoft.com/office/drawing/2014/main" id="{0B9261BF-90C7-41A0-8711-97168C7479D9}"/>
              </a:ext>
            </a:extLst>
          </p:cNvPr>
          <p:cNvSpPr>
            <a:spLocks noGrp="1"/>
          </p:cNvSpPr>
          <p:nvPr>
            <p:ph type="ctrTitle"/>
          </p:nvPr>
        </p:nvSpPr>
        <p:spPr>
          <a:xfrm>
            <a:off x="6611112" y="1517904"/>
            <a:ext cx="4480560" cy="2796945"/>
          </a:xfrm>
        </p:spPr>
        <p:txBody>
          <a:bodyPr anchor="ctr">
            <a:normAutofit/>
          </a:bodyPr>
          <a:lstStyle>
            <a:lvl1pPr>
              <a:defRPr sz="4400"/>
            </a:lvl1pPr>
          </a:lstStyle>
          <a:p>
            <a:pPr algn="l"/>
            <a:r>
              <a:rPr lang="en-US"/>
              <a:t>Click to edit Master title style</a:t>
            </a:r>
            <a:endParaRPr lang="en-US" dirty="0"/>
          </a:p>
        </p:txBody>
      </p:sp>
      <p:sp>
        <p:nvSpPr>
          <p:cNvPr id="14" name="Subtitle 17">
            <a:extLst>
              <a:ext uri="{FF2B5EF4-FFF2-40B4-BE49-F238E27FC236}">
                <a16:creationId xmlns:a16="http://schemas.microsoft.com/office/drawing/2014/main" id="{305C0D07-994F-4143-B88E-32EED69E7F65}"/>
              </a:ext>
            </a:extLst>
          </p:cNvPr>
          <p:cNvSpPr>
            <a:spLocks noGrp="1"/>
          </p:cNvSpPr>
          <p:nvPr>
            <p:ph type="subTitle" idx="1"/>
          </p:nvPr>
        </p:nvSpPr>
        <p:spPr>
          <a:xfrm>
            <a:off x="6611112" y="4425696"/>
            <a:ext cx="4059936" cy="1189912"/>
          </a:xfrm>
        </p:spPr>
        <p:txBody>
          <a:bodyPr/>
          <a:lstStyle>
            <a:lvl1pPr marL="0" indent="0">
              <a:buNone/>
              <a:defRPr/>
            </a:lvl1pPr>
          </a:lstStyle>
          <a:p>
            <a:pPr algn="l"/>
            <a:r>
              <a:rPr lang="en-US"/>
              <a:t>Click to edit Master subtitle style</a:t>
            </a:r>
            <a:endParaRPr lang="en-US" dirty="0"/>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lvl1pPr>
              <a:defRPr>
                <a:solidFill>
                  <a:schemeClr val="bg1"/>
                </a:solidFill>
              </a:defRPr>
            </a:lvl1p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lvl1pPr>
              <a:defRPr>
                <a:solidFill>
                  <a:schemeClr val="bg1"/>
                </a:solidFill>
              </a:defRPr>
            </a:lvl1pPr>
          </a:lstStyle>
          <a:p>
            <a:fld id="{CB1E4CB7-CB13-4810-BF18-BE31AFC64F93}" type="slidenum">
              <a:rPr lang="en-US" smtClean="0"/>
              <a:pPr/>
              <a:t>‹#›</a:t>
            </a:fld>
            <a:endParaRPr lang="en-US"/>
          </a:p>
        </p:txBody>
      </p:sp>
    </p:spTree>
    <p:extLst>
      <p:ext uri="{BB962C8B-B14F-4D97-AF65-F5344CB8AC3E}">
        <p14:creationId xmlns:p14="http://schemas.microsoft.com/office/powerpoint/2010/main" val="2822526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29" name="Picture Placeholder 28">
            <a:extLst>
              <a:ext uri="{FF2B5EF4-FFF2-40B4-BE49-F238E27FC236}">
                <a16:creationId xmlns:a16="http://schemas.microsoft.com/office/drawing/2014/main" id="{26E6BD11-82A7-4729-AD05-B0676F9B1F5F}"/>
              </a:ext>
            </a:extLst>
          </p:cNvPr>
          <p:cNvSpPr>
            <a:spLocks noGrp="1"/>
          </p:cNvSpPr>
          <p:nvPr>
            <p:ph type="pic" sz="quarter" idx="21"/>
          </p:nvPr>
        </p:nvSpPr>
        <p:spPr>
          <a:xfrm>
            <a:off x="1504950" y="2861595"/>
            <a:ext cx="1828800" cy="1993392"/>
          </a:xfrm>
          <a:solidFill>
            <a:schemeClr val="accent6"/>
          </a:solidFill>
        </p:spPr>
        <p:txBody>
          <a:bodyPr/>
          <a:lstStyle/>
          <a:p>
            <a:r>
              <a:rPr lang="en-US"/>
              <a:t>Click icon to add picture</a:t>
            </a:r>
          </a:p>
        </p:txBody>
      </p:sp>
      <p:sp>
        <p:nvSpPr>
          <p:cNvPr id="19" name="Text Placeholder 18">
            <a:extLst>
              <a:ext uri="{FF2B5EF4-FFF2-40B4-BE49-F238E27FC236}">
                <a16:creationId xmlns:a16="http://schemas.microsoft.com/office/drawing/2014/main" id="{6E08135B-D6D5-401C-B151-CDCB20550F16}"/>
              </a:ext>
            </a:extLst>
          </p:cNvPr>
          <p:cNvSpPr>
            <a:spLocks noGrp="1"/>
          </p:cNvSpPr>
          <p:nvPr>
            <p:ph type="body" sz="quarter" idx="13" hasCustomPrompt="1"/>
          </p:nvPr>
        </p:nvSpPr>
        <p:spPr>
          <a:xfrm>
            <a:off x="1508760" y="4855464"/>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1" name="Text Placeholder 20">
            <a:extLst>
              <a:ext uri="{FF2B5EF4-FFF2-40B4-BE49-F238E27FC236}">
                <a16:creationId xmlns:a16="http://schemas.microsoft.com/office/drawing/2014/main" id="{FA587696-63FF-4232-8879-488DFE1C31EA}"/>
              </a:ext>
            </a:extLst>
          </p:cNvPr>
          <p:cNvSpPr>
            <a:spLocks noGrp="1"/>
          </p:cNvSpPr>
          <p:nvPr>
            <p:ph type="body" sz="quarter" idx="14" hasCustomPrompt="1"/>
          </p:nvPr>
        </p:nvSpPr>
        <p:spPr>
          <a:xfrm>
            <a:off x="1504950" y="5468112"/>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0" name="Picture Placeholder 28">
            <a:extLst>
              <a:ext uri="{FF2B5EF4-FFF2-40B4-BE49-F238E27FC236}">
                <a16:creationId xmlns:a16="http://schemas.microsoft.com/office/drawing/2014/main" id="{96507A97-E180-468F-B641-141DBA738642}"/>
              </a:ext>
            </a:extLst>
          </p:cNvPr>
          <p:cNvSpPr>
            <a:spLocks noGrp="1"/>
          </p:cNvSpPr>
          <p:nvPr>
            <p:ph type="pic" sz="quarter" idx="22"/>
          </p:nvPr>
        </p:nvSpPr>
        <p:spPr>
          <a:xfrm>
            <a:off x="3953511" y="2861595"/>
            <a:ext cx="1828800" cy="1993392"/>
          </a:xfrm>
          <a:solidFill>
            <a:schemeClr val="accent6"/>
          </a:solidFill>
        </p:spPr>
        <p:txBody>
          <a:bodyPr/>
          <a:lstStyle/>
          <a:p>
            <a:r>
              <a:rPr lang="en-US"/>
              <a:t>Click icon to add picture</a:t>
            </a:r>
          </a:p>
        </p:txBody>
      </p:sp>
      <p:sp>
        <p:nvSpPr>
          <p:cNvPr id="22" name="Text Placeholder 18">
            <a:extLst>
              <a:ext uri="{FF2B5EF4-FFF2-40B4-BE49-F238E27FC236}">
                <a16:creationId xmlns:a16="http://schemas.microsoft.com/office/drawing/2014/main" id="{49BB8F01-AE51-4455-BE0F-8972415A0C06}"/>
              </a:ext>
            </a:extLst>
          </p:cNvPr>
          <p:cNvSpPr>
            <a:spLocks noGrp="1"/>
          </p:cNvSpPr>
          <p:nvPr>
            <p:ph type="body" sz="quarter" idx="15" hasCustomPrompt="1"/>
          </p:nvPr>
        </p:nvSpPr>
        <p:spPr>
          <a:xfrm>
            <a:off x="3942757" y="4854889"/>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3" name="Text Placeholder 20">
            <a:extLst>
              <a:ext uri="{FF2B5EF4-FFF2-40B4-BE49-F238E27FC236}">
                <a16:creationId xmlns:a16="http://schemas.microsoft.com/office/drawing/2014/main" id="{759D2442-D209-4F87-9F2C-19D73A2412D4}"/>
              </a:ext>
            </a:extLst>
          </p:cNvPr>
          <p:cNvSpPr>
            <a:spLocks noGrp="1"/>
          </p:cNvSpPr>
          <p:nvPr>
            <p:ph type="body" sz="quarter" idx="16" hasCustomPrompt="1"/>
          </p:nvPr>
        </p:nvSpPr>
        <p:spPr>
          <a:xfrm>
            <a:off x="3942757" y="5462491"/>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1" name="Picture Placeholder 28">
            <a:extLst>
              <a:ext uri="{FF2B5EF4-FFF2-40B4-BE49-F238E27FC236}">
                <a16:creationId xmlns:a16="http://schemas.microsoft.com/office/drawing/2014/main" id="{A850442C-9915-406C-83D9-8EBE8AD3C243}"/>
              </a:ext>
            </a:extLst>
          </p:cNvPr>
          <p:cNvSpPr>
            <a:spLocks noGrp="1"/>
          </p:cNvSpPr>
          <p:nvPr>
            <p:ph type="pic" sz="quarter" idx="23"/>
          </p:nvPr>
        </p:nvSpPr>
        <p:spPr>
          <a:xfrm>
            <a:off x="6391656" y="2861595"/>
            <a:ext cx="1828800" cy="1993392"/>
          </a:xfrm>
          <a:solidFill>
            <a:schemeClr val="accent6"/>
          </a:solidFill>
        </p:spPr>
        <p:txBody>
          <a:bodyPr/>
          <a:lstStyle/>
          <a:p>
            <a:r>
              <a:rPr lang="en-US"/>
              <a:t>Click icon to add picture</a:t>
            </a:r>
          </a:p>
        </p:txBody>
      </p:sp>
      <p:sp>
        <p:nvSpPr>
          <p:cNvPr id="24" name="Text Placeholder 18">
            <a:extLst>
              <a:ext uri="{FF2B5EF4-FFF2-40B4-BE49-F238E27FC236}">
                <a16:creationId xmlns:a16="http://schemas.microsoft.com/office/drawing/2014/main" id="{A596F3D1-5D97-4111-B3D6-FE37290A6B3D}"/>
              </a:ext>
            </a:extLst>
          </p:cNvPr>
          <p:cNvSpPr>
            <a:spLocks noGrp="1"/>
          </p:cNvSpPr>
          <p:nvPr>
            <p:ph type="body" sz="quarter" idx="17" hasCustomPrompt="1"/>
          </p:nvPr>
        </p:nvSpPr>
        <p:spPr>
          <a:xfrm>
            <a:off x="6391656" y="4855464"/>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5" name="Text Placeholder 20">
            <a:extLst>
              <a:ext uri="{FF2B5EF4-FFF2-40B4-BE49-F238E27FC236}">
                <a16:creationId xmlns:a16="http://schemas.microsoft.com/office/drawing/2014/main" id="{2D25C272-C21E-4078-818F-B12E10F1827C}"/>
              </a:ext>
            </a:extLst>
          </p:cNvPr>
          <p:cNvSpPr>
            <a:spLocks noGrp="1"/>
          </p:cNvSpPr>
          <p:nvPr>
            <p:ph type="body" sz="quarter" idx="18" hasCustomPrompt="1"/>
          </p:nvPr>
        </p:nvSpPr>
        <p:spPr>
          <a:xfrm>
            <a:off x="6391656" y="5468112"/>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2" name="Picture Placeholder 28">
            <a:extLst>
              <a:ext uri="{FF2B5EF4-FFF2-40B4-BE49-F238E27FC236}">
                <a16:creationId xmlns:a16="http://schemas.microsoft.com/office/drawing/2014/main" id="{05393806-4E48-45A2-8BD7-0BA36566F3CC}"/>
              </a:ext>
            </a:extLst>
          </p:cNvPr>
          <p:cNvSpPr>
            <a:spLocks noGrp="1"/>
          </p:cNvSpPr>
          <p:nvPr>
            <p:ph type="pic" sz="quarter" idx="24"/>
          </p:nvPr>
        </p:nvSpPr>
        <p:spPr>
          <a:xfrm>
            <a:off x="8833104" y="2862072"/>
            <a:ext cx="1828800" cy="1993392"/>
          </a:xfrm>
          <a:solidFill>
            <a:schemeClr val="accent6"/>
          </a:solidFill>
        </p:spPr>
        <p:txBody>
          <a:bodyPr/>
          <a:lstStyle/>
          <a:p>
            <a:r>
              <a:rPr lang="en-US"/>
              <a:t>Click icon to add picture</a:t>
            </a:r>
          </a:p>
        </p:txBody>
      </p:sp>
      <p:sp>
        <p:nvSpPr>
          <p:cNvPr id="26" name="Text Placeholder 18">
            <a:extLst>
              <a:ext uri="{FF2B5EF4-FFF2-40B4-BE49-F238E27FC236}">
                <a16:creationId xmlns:a16="http://schemas.microsoft.com/office/drawing/2014/main" id="{DD19656C-C87E-4938-A66D-D6836DBC653A}"/>
              </a:ext>
            </a:extLst>
          </p:cNvPr>
          <p:cNvSpPr>
            <a:spLocks noGrp="1"/>
          </p:cNvSpPr>
          <p:nvPr>
            <p:ph type="body" sz="quarter" idx="19" hasCustomPrompt="1"/>
          </p:nvPr>
        </p:nvSpPr>
        <p:spPr>
          <a:xfrm>
            <a:off x="8825653" y="4855651"/>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7" name="Text Placeholder 20">
            <a:extLst>
              <a:ext uri="{FF2B5EF4-FFF2-40B4-BE49-F238E27FC236}">
                <a16:creationId xmlns:a16="http://schemas.microsoft.com/office/drawing/2014/main" id="{DF55E1E1-7FB8-465C-B720-E39D43FFECC8}"/>
              </a:ext>
            </a:extLst>
          </p:cNvPr>
          <p:cNvSpPr>
            <a:spLocks noGrp="1"/>
          </p:cNvSpPr>
          <p:nvPr>
            <p:ph type="body" sz="quarter" idx="20" hasCustomPrompt="1"/>
          </p:nvPr>
        </p:nvSpPr>
        <p:spPr>
          <a:xfrm>
            <a:off x="8825653" y="5468299"/>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r>
              <a:rPr lang="en-US"/>
              <a:t>3/1/20XX</a:t>
            </a:r>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98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10" name="Content Placeholder 9">
            <a:extLst>
              <a:ext uri="{FF2B5EF4-FFF2-40B4-BE49-F238E27FC236}">
                <a16:creationId xmlns:a16="http://schemas.microsoft.com/office/drawing/2014/main" id="{B0FFFD15-4D1A-45CA-9374-373A700D366B}"/>
              </a:ext>
            </a:extLst>
          </p:cNvPr>
          <p:cNvSpPr>
            <a:spLocks noGrp="1"/>
          </p:cNvSpPr>
          <p:nvPr>
            <p:ph sz="quarter" idx="13"/>
          </p:nvPr>
        </p:nvSpPr>
        <p:spPr>
          <a:xfrm>
            <a:off x="838200" y="2181225"/>
            <a:ext cx="10515600" cy="3876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r>
              <a:rPr lang="en-US"/>
              <a:t>3/1/20XX</a:t>
            </a:r>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1837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a:xfrm>
            <a:off x="1517904" y="1517904"/>
            <a:ext cx="9144000" cy="78714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r>
              <a:rPr lang="en-US"/>
              <a:t>3/1/20XX</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0283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r>
              <a:rPr lang="en-US"/>
              <a:t>3/1/20XX</a:t>
            </a:r>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r>
              <a:rPr lang="en-US" sz="1000"/>
              <a:t>Sample footer text</a:t>
            </a:r>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04418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5" r:id="rId3"/>
    <p:sldLayoutId id="2147483663" r:id="rId4"/>
    <p:sldLayoutId id="2147483650" r:id="rId5"/>
    <p:sldLayoutId id="2147483664" r:id="rId6"/>
    <p:sldLayoutId id="2147483669" r:id="rId7"/>
    <p:sldLayoutId id="2147483654" r:id="rId8"/>
    <p:sldLayoutId id="2147483653" r:id="rId9"/>
    <p:sldLayoutId id="2147483670" r:id="rId10"/>
    <p:sldLayoutId id="2147483662" r:id="rId11"/>
    <p:sldLayoutId id="2147483666" r:id="rId12"/>
  </p:sldLayoutIdLst>
  <p:hf hdr="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facebook.com/profile.php?id=100089981147961&amp;mibextid=ZbWKw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yS6t7ebDMXQ"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instagram.com/gomad.in?igshid=ZDdkNTZiNTM="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C60B4E40-ED59-4DFA-97D2-04570E2808BD}"/>
              </a:ext>
            </a:extLst>
          </p:cNvPr>
          <p:cNvSpPr>
            <a:spLocks noGrp="1"/>
          </p:cNvSpPr>
          <p:nvPr>
            <p:ph type="ctrTitle"/>
          </p:nvPr>
        </p:nvSpPr>
        <p:spPr>
          <a:xfrm>
            <a:off x="762000" y="839337"/>
            <a:ext cx="4123899" cy="1524000"/>
          </a:xfrm>
        </p:spPr>
        <p:txBody>
          <a:bodyPr anchor="ctr">
            <a:normAutofit/>
          </a:bodyPr>
          <a:lstStyle/>
          <a:p>
            <a:r>
              <a:rPr lang="en-US" sz="4400" b="1" dirty="0"/>
              <a:t>DIGITAL AND SOCIAL MEDIA </a:t>
            </a:r>
          </a:p>
        </p:txBody>
      </p:sp>
      <p:sp>
        <p:nvSpPr>
          <p:cNvPr id="20" name="Subtitle 19">
            <a:extLst>
              <a:ext uri="{FF2B5EF4-FFF2-40B4-BE49-F238E27FC236}">
                <a16:creationId xmlns:a16="http://schemas.microsoft.com/office/drawing/2014/main" id="{35E6FB68-BA70-4F6F-9874-1F349422D895}"/>
              </a:ext>
            </a:extLst>
          </p:cNvPr>
          <p:cNvSpPr>
            <a:spLocks noGrp="1"/>
          </p:cNvSpPr>
          <p:nvPr>
            <p:ph type="subTitle" idx="1"/>
          </p:nvPr>
        </p:nvSpPr>
        <p:spPr>
          <a:xfrm>
            <a:off x="579722" y="4692960"/>
            <a:ext cx="4488453" cy="1239253"/>
          </a:xfrm>
        </p:spPr>
        <p:txBody>
          <a:bodyPr>
            <a:noAutofit/>
          </a:bodyPr>
          <a:lstStyle/>
          <a:p>
            <a:r>
              <a:rPr lang="en-US" sz="7200" b="1" i="1" dirty="0">
                <a:solidFill>
                  <a:srgbClr val="FFC000"/>
                </a:solidFill>
              </a:rPr>
              <a:t>GO MAD</a:t>
            </a:r>
          </a:p>
        </p:txBody>
      </p:sp>
      <p:pic>
        <p:nvPicPr>
          <p:cNvPr id="5" name="Picture Placeholder 4">
            <a:extLst>
              <a:ext uri="{FF2B5EF4-FFF2-40B4-BE49-F238E27FC236}">
                <a16:creationId xmlns:a16="http://schemas.microsoft.com/office/drawing/2014/main" id="{E3C289F7-780A-AB1C-0121-18A6A8FC1DBC}"/>
              </a:ext>
            </a:extLst>
          </p:cNvPr>
          <p:cNvPicPr>
            <a:picLocks noGrp="1" noChangeAspect="1"/>
          </p:cNvPicPr>
          <p:nvPr>
            <p:ph type="pic" sz="quarter" idx="13"/>
          </p:nvPr>
        </p:nvPicPr>
        <p:blipFill>
          <a:blip r:embed="rId3"/>
          <a:srcRect t="6221" b="6221"/>
          <a:stretch>
            <a:fillRect/>
          </a:stretch>
        </p:blipFill>
        <p:spPr>
          <a:xfrm>
            <a:off x="5841091" y="311948"/>
            <a:ext cx="6099048" cy="5340096"/>
          </a:xfrm>
        </p:spPr>
      </p:pic>
      <p:pic>
        <p:nvPicPr>
          <p:cNvPr id="3" name="Picture 2">
            <a:extLst>
              <a:ext uri="{FF2B5EF4-FFF2-40B4-BE49-F238E27FC236}">
                <a16:creationId xmlns:a16="http://schemas.microsoft.com/office/drawing/2014/main" id="{EB4C321E-4A47-AD9D-FF0A-278E8DB8E768}"/>
              </a:ext>
            </a:extLst>
          </p:cNvPr>
          <p:cNvPicPr>
            <a:picLocks noChangeAspect="1"/>
          </p:cNvPicPr>
          <p:nvPr/>
        </p:nvPicPr>
        <p:blipFill>
          <a:blip r:embed="rId4"/>
          <a:stretch>
            <a:fillRect/>
          </a:stretch>
        </p:blipFill>
        <p:spPr>
          <a:xfrm>
            <a:off x="1022484" y="2136165"/>
            <a:ext cx="3068253" cy="3068253"/>
          </a:xfrm>
          <a:prstGeom prst="rect">
            <a:avLst/>
          </a:prstGeom>
        </p:spPr>
      </p:pic>
    </p:spTree>
    <p:extLst>
      <p:ext uri="{BB962C8B-B14F-4D97-AF65-F5344CB8AC3E}">
        <p14:creationId xmlns:p14="http://schemas.microsoft.com/office/powerpoint/2010/main" val="90140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932E8-38C3-C148-4273-90FA01F73BF6}"/>
              </a:ext>
            </a:extLst>
          </p:cNvPr>
          <p:cNvSpPr>
            <a:spLocks noGrp="1"/>
          </p:cNvSpPr>
          <p:nvPr>
            <p:ph idx="1"/>
          </p:nvPr>
        </p:nvSpPr>
        <p:spPr>
          <a:xfrm>
            <a:off x="758952" y="331773"/>
            <a:ext cx="9787964" cy="5208924"/>
          </a:xfrm>
        </p:spPr>
        <p:txBody>
          <a:bodyPr>
            <a:normAutofit/>
          </a:bodyPr>
          <a:lstStyle/>
          <a:p>
            <a:pPr marL="0" indent="0">
              <a:buNone/>
            </a:pPr>
            <a:r>
              <a:rPr lang="en-IN" sz="1800" b="1" dirty="0">
                <a:latin typeface="Times New Roman" panose="02020603050405020304" pitchFamily="18" charset="0"/>
                <a:cs typeface="Times New Roman" panose="02020603050405020304" pitchFamily="18" charset="0"/>
              </a:rPr>
              <a:t>In recent times we posted our ad in Instagram, lets see how this impacted our audience</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A8B6245-2091-E4BF-C014-524A3C41964E}"/>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21C97BC5-9183-1DBF-D068-918E1DCB51F8}"/>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a16="http://schemas.microsoft.com/office/drawing/2014/main" id="{23CAA5B4-46BB-6572-F966-9B1A1D68BCB7}"/>
              </a:ext>
            </a:extLst>
          </p:cNvPr>
          <p:cNvSpPr>
            <a:spLocks noGrp="1"/>
          </p:cNvSpPr>
          <p:nvPr>
            <p:ph type="sldNum" sz="quarter" idx="12"/>
          </p:nvPr>
        </p:nvSpPr>
        <p:spPr/>
        <p:txBody>
          <a:bodyPr/>
          <a:lstStyle/>
          <a:p>
            <a:fld id="{CB1E4CB7-CB13-4810-BF18-BE31AFC64F93}" type="slidenum">
              <a:rPr lang="en-US" smtClean="0"/>
              <a:t>10</a:t>
            </a:fld>
            <a:endParaRPr lang="en-US"/>
          </a:p>
        </p:txBody>
      </p:sp>
      <p:pic>
        <p:nvPicPr>
          <p:cNvPr id="11" name="Picture 10">
            <a:extLst>
              <a:ext uri="{FF2B5EF4-FFF2-40B4-BE49-F238E27FC236}">
                <a16:creationId xmlns:a16="http://schemas.microsoft.com/office/drawing/2014/main" id="{6EE08398-E528-89B8-75C2-9BB68EFAA2FA}"/>
              </a:ext>
            </a:extLst>
          </p:cNvPr>
          <p:cNvPicPr>
            <a:picLocks noChangeAspect="1"/>
          </p:cNvPicPr>
          <p:nvPr/>
        </p:nvPicPr>
        <p:blipFill>
          <a:blip r:embed="rId2"/>
          <a:stretch>
            <a:fillRect/>
          </a:stretch>
        </p:blipFill>
        <p:spPr>
          <a:xfrm>
            <a:off x="1469884" y="1663738"/>
            <a:ext cx="1936862" cy="4304138"/>
          </a:xfrm>
          <a:prstGeom prst="rect">
            <a:avLst/>
          </a:prstGeom>
        </p:spPr>
      </p:pic>
      <p:sp>
        <p:nvSpPr>
          <p:cNvPr id="13" name="TextBox 12">
            <a:extLst>
              <a:ext uri="{FF2B5EF4-FFF2-40B4-BE49-F238E27FC236}">
                <a16:creationId xmlns:a16="http://schemas.microsoft.com/office/drawing/2014/main" id="{4DA4535E-A0CF-1A7E-7A58-1E18278C5361}"/>
              </a:ext>
            </a:extLst>
          </p:cNvPr>
          <p:cNvSpPr txBox="1"/>
          <p:nvPr/>
        </p:nvSpPr>
        <p:spPr>
          <a:xfrm>
            <a:off x="4573700" y="1000859"/>
            <a:ext cx="6097348" cy="2585323"/>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We recently created a ad and posted in Instagram which reached 3,289accounts and we a have 14,384 views and number of people who visited our account through this ad is 79. The conversion rate nearly (5%) we defiantly increase our conversion rate through attractive post, we not only make customer to view our page we make them to buy  , conversion it would (1% to 1.5%). This as </a:t>
            </a:r>
            <a:r>
              <a:rPr lang="en-IN" dirty="0" err="1">
                <a:latin typeface="Times New Roman" panose="02020603050405020304" pitchFamily="18" charset="0"/>
                <a:cs typeface="Times New Roman" panose="02020603050405020304" pitchFamily="18" charset="0"/>
              </a:rPr>
              <a:t>beinging</a:t>
            </a:r>
            <a:r>
              <a:rPr lang="en-IN" dirty="0">
                <a:latin typeface="Times New Roman" panose="02020603050405020304" pitchFamily="18" charset="0"/>
                <a:cs typeface="Times New Roman" panose="02020603050405020304" pitchFamily="18" charset="0"/>
              </a:rPr>
              <a:t>  it’s a great conversion  as we experience we defiantly have huge conversion rate through </a:t>
            </a:r>
            <a:r>
              <a:rPr lang="en-IN" dirty="0" err="1">
                <a:latin typeface="Times New Roman" panose="02020603050405020304" pitchFamily="18" charset="0"/>
                <a:cs typeface="Times New Roman" panose="02020603050405020304" pitchFamily="18" charset="0"/>
              </a:rPr>
              <a:t>insatagarm</a:t>
            </a:r>
            <a:r>
              <a:rPr lang="en-IN" dirty="0">
                <a:latin typeface="Times New Roman" panose="02020603050405020304" pitchFamily="18" charset="0"/>
                <a:cs typeface="Times New Roman" panose="02020603050405020304" pitchFamily="18" charset="0"/>
              </a:rPr>
              <a:t>  not only that we make our brand as popular.</a:t>
            </a:r>
          </a:p>
        </p:txBody>
      </p:sp>
      <p:pic>
        <p:nvPicPr>
          <p:cNvPr id="15" name="Picture 14">
            <a:extLst>
              <a:ext uri="{FF2B5EF4-FFF2-40B4-BE49-F238E27FC236}">
                <a16:creationId xmlns:a16="http://schemas.microsoft.com/office/drawing/2014/main" id="{2F3DA80D-2E3B-5F41-FE27-254A84A76A8C}"/>
              </a:ext>
            </a:extLst>
          </p:cNvPr>
          <p:cNvPicPr>
            <a:picLocks noChangeAspect="1"/>
          </p:cNvPicPr>
          <p:nvPr/>
        </p:nvPicPr>
        <p:blipFill>
          <a:blip r:embed="rId3"/>
          <a:stretch>
            <a:fillRect/>
          </a:stretch>
        </p:blipFill>
        <p:spPr>
          <a:xfrm>
            <a:off x="4405828" y="4016234"/>
            <a:ext cx="3340272" cy="2749691"/>
          </a:xfrm>
          <a:prstGeom prst="rect">
            <a:avLst/>
          </a:prstGeom>
        </p:spPr>
      </p:pic>
      <p:pic>
        <p:nvPicPr>
          <p:cNvPr id="17" name="Picture 16">
            <a:extLst>
              <a:ext uri="{FF2B5EF4-FFF2-40B4-BE49-F238E27FC236}">
                <a16:creationId xmlns:a16="http://schemas.microsoft.com/office/drawing/2014/main" id="{9C9363DB-8307-600B-6DE2-5A85EA0BE98A}"/>
              </a:ext>
            </a:extLst>
          </p:cNvPr>
          <p:cNvPicPr>
            <a:picLocks noChangeAspect="1"/>
          </p:cNvPicPr>
          <p:nvPr/>
        </p:nvPicPr>
        <p:blipFill>
          <a:blip r:embed="rId4"/>
          <a:stretch>
            <a:fillRect/>
          </a:stretch>
        </p:blipFill>
        <p:spPr>
          <a:xfrm>
            <a:off x="7974700" y="4095877"/>
            <a:ext cx="3492679" cy="2670048"/>
          </a:xfrm>
          <a:prstGeom prst="rect">
            <a:avLst/>
          </a:prstGeom>
        </p:spPr>
      </p:pic>
    </p:spTree>
    <p:extLst>
      <p:ext uri="{BB962C8B-B14F-4D97-AF65-F5344CB8AC3E}">
        <p14:creationId xmlns:p14="http://schemas.microsoft.com/office/powerpoint/2010/main" val="331313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D5462-687B-D5E0-69D7-8AAE75F2CE0C}"/>
              </a:ext>
            </a:extLst>
          </p:cNvPr>
          <p:cNvSpPr>
            <a:spLocks noGrp="1"/>
          </p:cNvSpPr>
          <p:nvPr>
            <p:ph type="title"/>
          </p:nvPr>
        </p:nvSpPr>
        <p:spPr>
          <a:xfrm>
            <a:off x="857756" y="92075"/>
            <a:ext cx="9278166" cy="505105"/>
          </a:xfrm>
        </p:spPr>
        <p:txBody>
          <a:bodyPr/>
          <a:lstStyle/>
          <a:p>
            <a:r>
              <a:rPr lang="en-IN" dirty="0"/>
              <a:t>Facebook </a:t>
            </a:r>
          </a:p>
        </p:txBody>
      </p:sp>
      <p:sp>
        <p:nvSpPr>
          <p:cNvPr id="3" name="Content Placeholder 2">
            <a:extLst>
              <a:ext uri="{FF2B5EF4-FFF2-40B4-BE49-F238E27FC236}">
                <a16:creationId xmlns:a16="http://schemas.microsoft.com/office/drawing/2014/main" id="{7B5F9210-0F81-A49C-A3A5-83308DB5A763}"/>
              </a:ext>
            </a:extLst>
          </p:cNvPr>
          <p:cNvSpPr>
            <a:spLocks noGrp="1"/>
          </p:cNvSpPr>
          <p:nvPr>
            <p:ph idx="1"/>
          </p:nvPr>
        </p:nvSpPr>
        <p:spPr>
          <a:xfrm>
            <a:off x="1499762" y="3233375"/>
            <a:ext cx="8866647" cy="2801666"/>
          </a:xfrm>
        </p:spPr>
        <p:txBody>
          <a:bodyPr/>
          <a:lstStyle/>
          <a:p>
            <a:pPr marL="0" indent="0">
              <a:buNone/>
            </a:pPr>
            <a:r>
              <a:rPr lang="en-IN" sz="1800" dirty="0">
                <a:latin typeface="Times New Roman" panose="02020603050405020304" pitchFamily="18" charset="0"/>
                <a:cs typeface="Times New Roman" panose="02020603050405020304" pitchFamily="18" charset="0"/>
              </a:rPr>
              <a:t>We can observe that most widely using app after Instagram is Facebook lets look how Facebook helping in our brand building </a:t>
            </a:r>
          </a:p>
          <a:p>
            <a:pPr marL="0" indent="0">
              <a:buNone/>
            </a:pPr>
            <a:r>
              <a:rPr lang="en-IN" sz="1800" dirty="0">
                <a:latin typeface="Times New Roman" panose="02020603050405020304" pitchFamily="18" charset="0"/>
                <a:cs typeface="Times New Roman" panose="02020603050405020304" pitchFamily="18" charset="0"/>
              </a:rPr>
              <a:t>We have a strong target audience here of all age groups you can find (10 years boy to 50 years uncles using this app), So what we have done here is we generalized the  ad in sense we are posting all our flavours to unlike Instagram we not only stick to the youth but to everyone (basic to premium flavours)</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Link :  </a:t>
            </a:r>
            <a:r>
              <a:rPr lang="en-IN" sz="1800" dirty="0">
                <a:latin typeface="Times New Roman" panose="02020603050405020304" pitchFamily="18" charset="0"/>
                <a:cs typeface="Times New Roman" panose="02020603050405020304" pitchFamily="18" charset="0"/>
                <a:hlinkClick r:id="rId2"/>
              </a:rPr>
              <a:t>https://www.facebook.com/profile.php?id=100089981147961&amp;mibextid=ZbWKwL</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616EAF9-B3FB-837A-7249-C97F250D4B9C}"/>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555B1994-4551-A43E-F469-0EACF3594022}"/>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a16="http://schemas.microsoft.com/office/drawing/2014/main" id="{46D9C81A-8681-C2E7-968D-26ED364F330D}"/>
              </a:ext>
            </a:extLst>
          </p:cNvPr>
          <p:cNvSpPr>
            <a:spLocks noGrp="1"/>
          </p:cNvSpPr>
          <p:nvPr>
            <p:ph type="sldNum" sz="quarter" idx="12"/>
          </p:nvPr>
        </p:nvSpPr>
        <p:spPr/>
        <p:txBody>
          <a:bodyPr/>
          <a:lstStyle/>
          <a:p>
            <a:fld id="{CB1E4CB7-CB13-4810-BF18-BE31AFC64F93}" type="slidenum">
              <a:rPr lang="en-US" smtClean="0"/>
              <a:t>11</a:t>
            </a:fld>
            <a:endParaRPr lang="en-US"/>
          </a:p>
        </p:txBody>
      </p:sp>
      <p:pic>
        <p:nvPicPr>
          <p:cNvPr id="3074" name="Picture 2" descr="Facebook Logo and symbol, meaning, history, PNG, brand">
            <a:extLst>
              <a:ext uri="{FF2B5EF4-FFF2-40B4-BE49-F238E27FC236}">
                <a16:creationId xmlns:a16="http://schemas.microsoft.com/office/drawing/2014/main" id="{4F40C780-3944-2184-5FA5-20A26012D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774" y="669979"/>
            <a:ext cx="4631195" cy="265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34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F4A5-5E6E-57C5-3D58-24EBC942435D}"/>
              </a:ext>
            </a:extLst>
          </p:cNvPr>
          <p:cNvSpPr>
            <a:spLocks noGrp="1"/>
          </p:cNvSpPr>
          <p:nvPr>
            <p:ph type="title"/>
          </p:nvPr>
        </p:nvSpPr>
        <p:spPr>
          <a:xfrm>
            <a:off x="906306" y="164835"/>
            <a:ext cx="8978761" cy="594117"/>
          </a:xfrm>
        </p:spPr>
        <p:txBody>
          <a:bodyPr/>
          <a:lstStyle/>
          <a:p>
            <a:r>
              <a:rPr lang="en-IN" sz="3200" dirty="0"/>
              <a:t>How we achieve this</a:t>
            </a:r>
          </a:p>
        </p:txBody>
      </p:sp>
      <p:sp>
        <p:nvSpPr>
          <p:cNvPr id="3" name="Content Placeholder 2">
            <a:extLst>
              <a:ext uri="{FF2B5EF4-FFF2-40B4-BE49-F238E27FC236}">
                <a16:creationId xmlns:a16="http://schemas.microsoft.com/office/drawing/2014/main" id="{A25F4EF0-50ED-26A6-5E95-2F2A81A651FF}"/>
              </a:ext>
            </a:extLst>
          </p:cNvPr>
          <p:cNvSpPr>
            <a:spLocks noGrp="1"/>
          </p:cNvSpPr>
          <p:nvPr>
            <p:ph idx="1"/>
          </p:nvPr>
        </p:nvSpPr>
        <p:spPr>
          <a:xfrm>
            <a:off x="906306" y="962952"/>
            <a:ext cx="9755598" cy="5136096"/>
          </a:xfrm>
        </p:spPr>
        <p:txBody>
          <a:bodyPr>
            <a:normAutofit/>
          </a:bodyPr>
          <a:lstStyle/>
          <a:p>
            <a:pPr marL="0" indent="0">
              <a:buNone/>
            </a:pPr>
            <a:r>
              <a:rPr lang="en-IN" sz="1800" b="1" dirty="0">
                <a:latin typeface="Times New Roman" panose="02020603050405020304" pitchFamily="18" charset="0"/>
                <a:cs typeface="Times New Roman" panose="02020603050405020304" pitchFamily="18" charset="0"/>
              </a:rPr>
              <a:t>We discussed about marketing till now, We will now have glance how and where our products is available ? </a:t>
            </a:r>
          </a:p>
          <a:p>
            <a:pPr marL="0" indent="0">
              <a:buNone/>
            </a:pPr>
            <a:r>
              <a:rPr lang="en-IN" sz="1800" dirty="0">
                <a:latin typeface="Times New Roman" panose="02020603050405020304" pitchFamily="18" charset="0"/>
                <a:cs typeface="Times New Roman" panose="02020603050405020304" pitchFamily="18" charset="0"/>
              </a:rPr>
              <a:t>Our product has wide range of attraction in summer (this  year 2023 May 1</a:t>
            </a:r>
            <a:r>
              <a:rPr lang="en-IN" sz="1800" baseline="30000" dirty="0">
                <a:latin typeface="Times New Roman" panose="02020603050405020304" pitchFamily="18" charset="0"/>
                <a:cs typeface="Times New Roman" panose="02020603050405020304" pitchFamily="18" charset="0"/>
              </a:rPr>
              <a:t>st</a:t>
            </a:r>
            <a:r>
              <a:rPr lang="en-IN" sz="1800" dirty="0">
                <a:latin typeface="Times New Roman" panose="02020603050405020304" pitchFamily="18" charset="0"/>
                <a:cs typeface="Times New Roman" panose="02020603050405020304" pitchFamily="18" charset="0"/>
              </a:rPr>
              <a:t> ) we gone Launch  our product in Kurnool a 3</a:t>
            </a:r>
            <a:r>
              <a:rPr lang="en-IN" sz="1800" baseline="30000" dirty="0">
                <a:latin typeface="Times New Roman" panose="02020603050405020304" pitchFamily="18" charset="0"/>
                <a:cs typeface="Times New Roman" panose="02020603050405020304" pitchFamily="18" charset="0"/>
              </a:rPr>
              <a:t>rd</a:t>
            </a:r>
            <a:r>
              <a:rPr lang="en-IN" sz="1800" dirty="0">
                <a:latin typeface="Times New Roman" panose="02020603050405020304" pitchFamily="18" charset="0"/>
                <a:cs typeface="Times New Roman" panose="02020603050405020304" pitchFamily="18" charset="0"/>
              </a:rPr>
              <a:t>  largest city in Andhra  Pradesh . Where city has huge fan base  for soda and we think this a right time to enter a market. First we start our own outlet and gradually we supply to all shops and malls  and we supply  to all functions and catering services  in the city with (range of 50kms) with the minimum order value </a:t>
            </a:r>
          </a:p>
          <a:p>
            <a:pPr marL="0" indent="0">
              <a:buNone/>
            </a:pPr>
            <a:r>
              <a:rPr lang="en-IN" sz="1800" dirty="0">
                <a:latin typeface="Times New Roman" panose="02020603050405020304" pitchFamily="18" charset="0"/>
                <a:cs typeface="Times New Roman" panose="02020603050405020304" pitchFamily="18" charset="0"/>
              </a:rPr>
              <a:t>And weekly once we supply to nearby cities (</a:t>
            </a:r>
            <a:r>
              <a:rPr lang="en-IN" sz="1800" dirty="0" err="1">
                <a:latin typeface="Times New Roman" panose="02020603050405020304" pitchFamily="18" charset="0"/>
                <a:cs typeface="Times New Roman" panose="02020603050405020304" pitchFamily="18" charset="0"/>
              </a:rPr>
              <a:t>i.e</a:t>
            </a:r>
            <a:r>
              <a:rPr lang="en-IN" sz="1800" dirty="0">
                <a:latin typeface="Times New Roman" panose="02020603050405020304" pitchFamily="18" charset="0"/>
                <a:cs typeface="Times New Roman" panose="02020603050405020304" pitchFamily="18" charset="0"/>
              </a:rPr>
              <a:t>  Bangalore and Hyderabad (350 km from Kurnool) Here we more concentrate on various </a:t>
            </a:r>
            <a:r>
              <a:rPr lang="en-IN" sz="1800" dirty="0" err="1">
                <a:latin typeface="Times New Roman" panose="02020603050405020304" pitchFamily="18" charset="0"/>
                <a:cs typeface="Times New Roman" panose="02020603050405020304" pitchFamily="18" charset="0"/>
              </a:rPr>
              <a:t>flavors</a:t>
            </a:r>
            <a:r>
              <a:rPr lang="en-IN" sz="1800" dirty="0">
                <a:latin typeface="Times New Roman" panose="02020603050405020304" pitchFamily="18" charset="0"/>
                <a:cs typeface="Times New Roman" panose="02020603050405020304" pitchFamily="18" charset="0"/>
              </a:rPr>
              <a:t> and premium products of our </a:t>
            </a:r>
            <a:r>
              <a:rPr lang="en-IN" sz="1800" dirty="0" err="1">
                <a:latin typeface="Times New Roman" panose="02020603050405020304" pitchFamily="18" charset="0"/>
                <a:cs typeface="Times New Roman" panose="02020603050405020304" pitchFamily="18" charset="0"/>
              </a:rPr>
              <a:t>GoMad</a:t>
            </a:r>
            <a:r>
              <a:rPr lang="en-IN" sz="1800" dirty="0">
                <a:latin typeface="Times New Roman" panose="02020603050405020304" pitchFamily="18" charset="0"/>
                <a:cs typeface="Times New Roman" panose="02020603050405020304" pitchFamily="18" charset="0"/>
              </a:rPr>
              <a:t>.</a:t>
            </a:r>
          </a:p>
          <a:p>
            <a:pPr marL="0" indent="0">
              <a:buNone/>
            </a:pPr>
            <a:r>
              <a:rPr lang="en-IN" sz="1800" dirty="0">
                <a:latin typeface="Times New Roman" panose="02020603050405020304" pitchFamily="18" charset="0"/>
                <a:cs typeface="Times New Roman" panose="02020603050405020304" pitchFamily="18" charset="0"/>
              </a:rPr>
              <a:t>And we concentrate in tourist places too and we are collaborating with Haritha Tourism which is very popular in Andhra and Telangana.</a:t>
            </a:r>
          </a:p>
        </p:txBody>
      </p:sp>
      <p:sp>
        <p:nvSpPr>
          <p:cNvPr id="4" name="Footer Placeholder 3">
            <a:extLst>
              <a:ext uri="{FF2B5EF4-FFF2-40B4-BE49-F238E27FC236}">
                <a16:creationId xmlns:a16="http://schemas.microsoft.com/office/drawing/2014/main" id="{3127CB53-CC1C-61C2-B46E-F30FAA719939}"/>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D608C3F0-D4CA-F3AD-E16E-64AF5A8BEB36}"/>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a16="http://schemas.microsoft.com/office/drawing/2014/main" id="{6FC93F3E-01B0-7209-C7FF-86FFF4CBC8C8}"/>
              </a:ext>
            </a:extLst>
          </p:cNvPr>
          <p:cNvSpPr>
            <a:spLocks noGrp="1"/>
          </p:cNvSpPr>
          <p:nvPr>
            <p:ph type="sldNum" sz="quarter" idx="12"/>
          </p:nvPr>
        </p:nvSpPr>
        <p:spPr/>
        <p:txBody>
          <a:bodyPr/>
          <a:lstStyle/>
          <a:p>
            <a:fld id="{CB1E4CB7-CB13-4810-BF18-BE31AFC64F93}" type="slidenum">
              <a:rPr lang="en-US" smtClean="0"/>
              <a:t>12</a:t>
            </a:fld>
            <a:endParaRPr lang="en-US"/>
          </a:p>
        </p:txBody>
      </p:sp>
    </p:spTree>
    <p:extLst>
      <p:ext uri="{BB962C8B-B14F-4D97-AF65-F5344CB8AC3E}">
        <p14:creationId xmlns:p14="http://schemas.microsoft.com/office/powerpoint/2010/main" val="1795760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69E25-4890-8BA9-7101-FDA2DE02C31F}"/>
              </a:ext>
            </a:extLst>
          </p:cNvPr>
          <p:cNvSpPr>
            <a:spLocks noGrp="1"/>
          </p:cNvSpPr>
          <p:nvPr>
            <p:ph type="title"/>
          </p:nvPr>
        </p:nvSpPr>
        <p:spPr>
          <a:xfrm>
            <a:off x="894818" y="132467"/>
            <a:ext cx="9144000" cy="626485"/>
          </a:xfrm>
        </p:spPr>
        <p:txBody>
          <a:bodyPr/>
          <a:lstStyle/>
          <a:p>
            <a:r>
              <a:rPr lang="en-IN" dirty="0"/>
              <a:t>YouTube </a:t>
            </a:r>
          </a:p>
        </p:txBody>
      </p:sp>
      <p:sp>
        <p:nvSpPr>
          <p:cNvPr id="3" name="Content Placeholder 2">
            <a:extLst>
              <a:ext uri="{FF2B5EF4-FFF2-40B4-BE49-F238E27FC236}">
                <a16:creationId xmlns:a16="http://schemas.microsoft.com/office/drawing/2014/main" id="{A2F4723B-074A-FA63-9EBC-34B9A6FCDC4B}"/>
              </a:ext>
            </a:extLst>
          </p:cNvPr>
          <p:cNvSpPr>
            <a:spLocks noGrp="1"/>
          </p:cNvSpPr>
          <p:nvPr>
            <p:ph idx="1"/>
          </p:nvPr>
        </p:nvSpPr>
        <p:spPr>
          <a:xfrm>
            <a:off x="1662122" y="3558941"/>
            <a:ext cx="8867755" cy="714676"/>
          </a:xfrm>
        </p:spPr>
        <p:txBody>
          <a:bodyPr/>
          <a:lstStyle/>
          <a:p>
            <a:r>
              <a:rPr lang="en-IN" dirty="0">
                <a:hlinkClick r:id="rId2"/>
              </a:rPr>
              <a:t>https://www.youtube.com/watch?v=yS6t7ebDMXQ</a:t>
            </a:r>
            <a:endParaRPr lang="en-IN" dirty="0"/>
          </a:p>
        </p:txBody>
      </p:sp>
      <p:sp>
        <p:nvSpPr>
          <p:cNvPr id="4" name="Footer Placeholder 3">
            <a:extLst>
              <a:ext uri="{FF2B5EF4-FFF2-40B4-BE49-F238E27FC236}">
                <a16:creationId xmlns:a16="http://schemas.microsoft.com/office/drawing/2014/main" id="{D1A1A1B0-332E-5BC1-CB30-B8F8F0F211E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4ABD8ED-5458-1238-3F61-F9EF5FA745FA}"/>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a16="http://schemas.microsoft.com/office/drawing/2014/main" id="{16B9E192-84CB-E40D-5CAE-C9866EBCC8BB}"/>
              </a:ext>
            </a:extLst>
          </p:cNvPr>
          <p:cNvSpPr>
            <a:spLocks noGrp="1"/>
          </p:cNvSpPr>
          <p:nvPr>
            <p:ph type="sldNum" sz="quarter" idx="12"/>
          </p:nvPr>
        </p:nvSpPr>
        <p:spPr/>
        <p:txBody>
          <a:bodyPr/>
          <a:lstStyle/>
          <a:p>
            <a:fld id="{CB1E4CB7-CB13-4810-BF18-BE31AFC64F93}" type="slidenum">
              <a:rPr lang="en-US" smtClean="0"/>
              <a:t>13</a:t>
            </a:fld>
            <a:endParaRPr lang="en-US"/>
          </a:p>
        </p:txBody>
      </p:sp>
      <p:pic>
        <p:nvPicPr>
          <p:cNvPr id="1026" name="Picture 2">
            <a:extLst>
              <a:ext uri="{FF2B5EF4-FFF2-40B4-BE49-F238E27FC236}">
                <a16:creationId xmlns:a16="http://schemas.microsoft.com/office/drawing/2014/main" id="{E53DE401-0906-C6DF-20B6-63A38EBEC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662" y="1141546"/>
            <a:ext cx="3304674" cy="228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62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9EAE-B868-FB84-21EF-C6DA61F8C464}"/>
              </a:ext>
            </a:extLst>
          </p:cNvPr>
          <p:cNvSpPr>
            <a:spLocks noGrp="1"/>
          </p:cNvSpPr>
          <p:nvPr>
            <p:ph type="title"/>
          </p:nvPr>
        </p:nvSpPr>
        <p:spPr>
          <a:xfrm>
            <a:off x="919093" y="92075"/>
            <a:ext cx="9144000" cy="586025"/>
          </a:xfrm>
        </p:spPr>
        <p:txBody>
          <a:bodyPr/>
          <a:lstStyle/>
          <a:p>
            <a:r>
              <a:rPr lang="en-IN" dirty="0"/>
              <a:t>Official Website </a:t>
            </a:r>
          </a:p>
        </p:txBody>
      </p:sp>
      <p:sp>
        <p:nvSpPr>
          <p:cNvPr id="3" name="Content Placeholder 2">
            <a:extLst>
              <a:ext uri="{FF2B5EF4-FFF2-40B4-BE49-F238E27FC236}">
                <a16:creationId xmlns:a16="http://schemas.microsoft.com/office/drawing/2014/main" id="{D9EACA5D-0448-53E7-1980-06FE6E3F926E}"/>
              </a:ext>
            </a:extLst>
          </p:cNvPr>
          <p:cNvSpPr>
            <a:spLocks noGrp="1"/>
          </p:cNvSpPr>
          <p:nvPr>
            <p:ph idx="1"/>
          </p:nvPr>
        </p:nvSpPr>
        <p:spPr>
          <a:xfrm>
            <a:off x="1527048" y="3697217"/>
            <a:ext cx="9144000" cy="1595147"/>
          </a:xfrm>
        </p:spPr>
        <p:txBody>
          <a:bodyPr/>
          <a:lstStyle/>
          <a:p>
            <a:r>
              <a:rPr lang="en-IN" dirty="0"/>
              <a:t>GOMAD.IN (This website is still not patent, so we will be taking rights on that in the future and we use that as main stream for selling the products)</a:t>
            </a:r>
          </a:p>
        </p:txBody>
      </p:sp>
      <p:sp>
        <p:nvSpPr>
          <p:cNvPr id="4" name="Footer Placeholder 3">
            <a:extLst>
              <a:ext uri="{FF2B5EF4-FFF2-40B4-BE49-F238E27FC236}">
                <a16:creationId xmlns:a16="http://schemas.microsoft.com/office/drawing/2014/main" id="{E454D01E-3B8E-7DD7-D2F9-279BC6967AA6}"/>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3EC5C78E-745C-9F65-7615-A0DB6673A682}"/>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a16="http://schemas.microsoft.com/office/drawing/2014/main" id="{8CD7B275-D92F-5FC0-3038-25E9FA96AA43}"/>
              </a:ext>
            </a:extLst>
          </p:cNvPr>
          <p:cNvSpPr>
            <a:spLocks noGrp="1"/>
          </p:cNvSpPr>
          <p:nvPr>
            <p:ph type="sldNum" sz="quarter" idx="12"/>
          </p:nvPr>
        </p:nvSpPr>
        <p:spPr/>
        <p:txBody>
          <a:bodyPr/>
          <a:lstStyle/>
          <a:p>
            <a:fld id="{CB1E4CB7-CB13-4810-BF18-BE31AFC64F93}" type="slidenum">
              <a:rPr lang="en-US" smtClean="0"/>
              <a:t>14</a:t>
            </a:fld>
            <a:endParaRPr lang="en-US"/>
          </a:p>
        </p:txBody>
      </p:sp>
      <p:pic>
        <p:nvPicPr>
          <p:cNvPr id="2050" name="Picture 2">
            <a:extLst>
              <a:ext uri="{FF2B5EF4-FFF2-40B4-BE49-F238E27FC236}">
                <a16:creationId xmlns:a16="http://schemas.microsoft.com/office/drawing/2014/main" id="{967D92DC-C07B-D20F-8A77-A8B32B663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784" y="1090021"/>
            <a:ext cx="2526431" cy="252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26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8DC7ED9C-0D38-4EB1-977B-7FBC2EA1D1F5}"/>
              </a:ext>
            </a:extLst>
          </p:cNvPr>
          <p:cNvSpPr>
            <a:spLocks noGrp="1"/>
          </p:cNvSpPr>
          <p:nvPr>
            <p:ph type="ftr" sz="quarter" idx="11"/>
          </p:nvPr>
        </p:nvSpPr>
        <p:spPr>
          <a:xfrm>
            <a:off x="758952" y="6400800"/>
            <a:ext cx="6099048" cy="365125"/>
          </a:xfrm>
        </p:spPr>
        <p:txBody>
          <a:bodyPr/>
          <a:lstStyle/>
          <a:p>
            <a:r>
              <a:rPr lang="en-US"/>
              <a:t>Sample footer text</a:t>
            </a:r>
          </a:p>
        </p:txBody>
      </p:sp>
      <p:sp>
        <p:nvSpPr>
          <p:cNvPr id="16" name="Date Placeholder 15">
            <a:extLst>
              <a:ext uri="{FF2B5EF4-FFF2-40B4-BE49-F238E27FC236}">
                <a16:creationId xmlns:a16="http://schemas.microsoft.com/office/drawing/2014/main" id="{4B9484BA-DE40-439E-A2DE-3C851FDD5475}"/>
              </a:ext>
            </a:extLst>
          </p:cNvPr>
          <p:cNvSpPr>
            <a:spLocks noGrp="1"/>
          </p:cNvSpPr>
          <p:nvPr>
            <p:ph type="dt" sz="half" idx="10"/>
          </p:nvPr>
        </p:nvSpPr>
        <p:spPr>
          <a:xfrm>
            <a:off x="8805672" y="6400800"/>
            <a:ext cx="1865376" cy="365125"/>
          </a:xfrm>
        </p:spPr>
        <p:txBody>
          <a:bodyPr/>
          <a:lstStyle/>
          <a:p>
            <a:r>
              <a:rPr lang="en-US"/>
              <a:t>3/1/20XX</a:t>
            </a:r>
          </a:p>
        </p:txBody>
      </p:sp>
      <p:sp>
        <p:nvSpPr>
          <p:cNvPr id="18" name="Slide Number Placeholder 17">
            <a:extLst>
              <a:ext uri="{FF2B5EF4-FFF2-40B4-BE49-F238E27FC236}">
                <a16:creationId xmlns:a16="http://schemas.microsoft.com/office/drawing/2014/main" id="{C96B839E-3F89-48A0-913B-EF8CF32905A0}"/>
              </a:ext>
            </a:extLst>
          </p:cNvPr>
          <p:cNvSpPr>
            <a:spLocks noGrp="1"/>
          </p:cNvSpPr>
          <p:nvPr>
            <p:ph type="sldNum" sz="quarter" idx="12"/>
          </p:nvPr>
        </p:nvSpPr>
        <p:spPr>
          <a:xfrm>
            <a:off x="10899648" y="6400800"/>
            <a:ext cx="530352" cy="365125"/>
          </a:xfrm>
        </p:spPr>
        <p:txBody>
          <a:bodyPr/>
          <a:lstStyle/>
          <a:p>
            <a:fld id="{CB1E4CB7-CB13-4810-BF18-BE31AFC64F93}" type="slidenum">
              <a:rPr lang="en-US" smtClean="0"/>
              <a:pPr/>
              <a:t>15</a:t>
            </a:fld>
            <a:endParaRPr lang="en-US"/>
          </a:p>
        </p:txBody>
      </p:sp>
      <p:pic>
        <p:nvPicPr>
          <p:cNvPr id="24" name="Picture Placeholder 23">
            <a:extLst>
              <a:ext uri="{FF2B5EF4-FFF2-40B4-BE49-F238E27FC236}">
                <a16:creationId xmlns:a16="http://schemas.microsoft.com/office/drawing/2014/main" id="{DDE9ED9F-6B47-35EA-D547-D0EA8804886B}"/>
              </a:ext>
            </a:extLst>
          </p:cNvPr>
          <p:cNvPicPr>
            <a:picLocks noGrp="1" noChangeAspect="1"/>
          </p:cNvPicPr>
          <p:nvPr>
            <p:ph type="pic" sz="quarter" idx="15"/>
          </p:nvPr>
        </p:nvPicPr>
        <p:blipFill>
          <a:blip r:embed="rId2"/>
          <a:srcRect l="559" r="559"/>
          <a:stretch>
            <a:fillRect/>
          </a:stretch>
        </p:blipFill>
        <p:spPr>
          <a:xfrm>
            <a:off x="3046475" y="1106354"/>
            <a:ext cx="6099049" cy="4813183"/>
          </a:xfrm>
        </p:spPr>
      </p:pic>
    </p:spTree>
    <p:extLst>
      <p:ext uri="{BB962C8B-B14F-4D97-AF65-F5344CB8AC3E}">
        <p14:creationId xmlns:p14="http://schemas.microsoft.com/office/powerpoint/2010/main" val="1310275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1" descr="Image of a slice of lemon in some water">
            <a:extLst>
              <a:ext uri="{FF2B5EF4-FFF2-40B4-BE49-F238E27FC236}">
                <a16:creationId xmlns:a16="http://schemas.microsoft.com/office/drawing/2014/main" id="{1A5B2B2F-1342-5313-85D2-5B3C61C2712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58952" y="754380"/>
            <a:ext cx="10698480" cy="5349240"/>
          </a:xfrm>
        </p:spPr>
      </p:pic>
      <p:sp>
        <p:nvSpPr>
          <p:cNvPr id="2" name="Title 1">
            <a:extLst>
              <a:ext uri="{FF2B5EF4-FFF2-40B4-BE49-F238E27FC236}">
                <a16:creationId xmlns:a16="http://schemas.microsoft.com/office/drawing/2014/main" id="{2DFC2480-21DF-4547-B928-8E2BEDC4756E}"/>
              </a:ext>
            </a:extLst>
          </p:cNvPr>
          <p:cNvSpPr>
            <a:spLocks noGrp="1"/>
          </p:cNvSpPr>
          <p:nvPr>
            <p:ph type="title"/>
          </p:nvPr>
        </p:nvSpPr>
        <p:spPr>
          <a:xfrm>
            <a:off x="6858000" y="4492215"/>
            <a:ext cx="5012266" cy="2273710"/>
          </a:xfrm>
        </p:spPr>
        <p:txBody>
          <a:bodyPr/>
          <a:lstStyle/>
          <a:p>
            <a:r>
              <a:rPr lang="en-US" dirty="0"/>
              <a:t>Thank you</a:t>
            </a:r>
          </a:p>
        </p:txBody>
      </p:sp>
      <p:sp>
        <p:nvSpPr>
          <p:cNvPr id="15" name="Slide Number Placeholder 14">
            <a:extLst>
              <a:ext uri="{FF2B5EF4-FFF2-40B4-BE49-F238E27FC236}">
                <a16:creationId xmlns:a16="http://schemas.microsoft.com/office/drawing/2014/main" id="{3A04B45E-16DF-47B9-900E-047D593DF25B}"/>
              </a:ext>
            </a:extLst>
          </p:cNvPr>
          <p:cNvSpPr>
            <a:spLocks noGrp="1"/>
          </p:cNvSpPr>
          <p:nvPr>
            <p:ph type="sldNum" sz="quarter" idx="12"/>
          </p:nvPr>
        </p:nvSpPr>
        <p:spPr>
          <a:xfrm>
            <a:off x="10899648" y="6400800"/>
            <a:ext cx="530352" cy="365125"/>
          </a:xfrm>
        </p:spPr>
        <p:txBody>
          <a:bodyPr/>
          <a:lstStyle/>
          <a:p>
            <a:fld id="{CB1E4CB7-CB13-4810-BF18-BE31AFC64F93}" type="slidenum">
              <a:rPr lang="en-US" smtClean="0"/>
              <a:pPr/>
              <a:t>16</a:t>
            </a:fld>
            <a:endParaRPr lang="en-US"/>
          </a:p>
        </p:txBody>
      </p:sp>
    </p:spTree>
    <p:extLst>
      <p:ext uri="{BB962C8B-B14F-4D97-AF65-F5344CB8AC3E}">
        <p14:creationId xmlns:p14="http://schemas.microsoft.com/office/powerpoint/2010/main" val="387289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F172-3947-42CE-B33F-43FB799FDB5E}"/>
              </a:ext>
            </a:extLst>
          </p:cNvPr>
          <p:cNvSpPr>
            <a:spLocks noGrp="1"/>
          </p:cNvSpPr>
          <p:nvPr>
            <p:ph type="title"/>
          </p:nvPr>
        </p:nvSpPr>
        <p:spPr>
          <a:xfrm>
            <a:off x="5124443" y="1347720"/>
            <a:ext cx="5998059" cy="804762"/>
          </a:xfrm>
        </p:spPr>
        <p:txBody>
          <a:bodyPr/>
          <a:lstStyle/>
          <a:p>
            <a:r>
              <a:rPr lang="en-US" dirty="0"/>
              <a:t>Team Members</a:t>
            </a:r>
          </a:p>
        </p:txBody>
      </p:sp>
      <p:sp>
        <p:nvSpPr>
          <p:cNvPr id="3" name="Content Placeholder 2">
            <a:extLst>
              <a:ext uri="{FF2B5EF4-FFF2-40B4-BE49-F238E27FC236}">
                <a16:creationId xmlns:a16="http://schemas.microsoft.com/office/drawing/2014/main" id="{F2F14772-A1EE-4EA8-8C5D-46383706A557}"/>
              </a:ext>
            </a:extLst>
          </p:cNvPr>
          <p:cNvSpPr>
            <a:spLocks noGrp="1"/>
          </p:cNvSpPr>
          <p:nvPr>
            <p:ph idx="1"/>
          </p:nvPr>
        </p:nvSpPr>
        <p:spPr>
          <a:xfrm>
            <a:off x="5276007" y="1981137"/>
            <a:ext cx="5888817" cy="4112166"/>
          </a:xfrm>
        </p:spPr>
        <p:txBody>
          <a:bodyPr/>
          <a:lstStyle/>
          <a:p>
            <a:r>
              <a:rPr lang="en-US" dirty="0"/>
              <a:t>Kasinath V</a:t>
            </a:r>
          </a:p>
          <a:p>
            <a:r>
              <a:rPr lang="en-US" dirty="0"/>
              <a:t>Monesh N</a:t>
            </a:r>
          </a:p>
          <a:p>
            <a:r>
              <a:rPr lang="en-US" dirty="0"/>
              <a:t>A Vasu</a:t>
            </a:r>
          </a:p>
          <a:p>
            <a:r>
              <a:rPr lang="en-US" dirty="0"/>
              <a:t>Joseph Kumar</a:t>
            </a:r>
          </a:p>
          <a:p>
            <a:r>
              <a:rPr lang="en-US" dirty="0"/>
              <a:t>Siva Prakash</a:t>
            </a:r>
          </a:p>
          <a:p>
            <a:r>
              <a:rPr lang="en-US" dirty="0" err="1"/>
              <a:t>Praneeth</a:t>
            </a:r>
            <a:r>
              <a:rPr lang="en-US" dirty="0"/>
              <a:t> </a:t>
            </a:r>
            <a:r>
              <a:rPr lang="en-US" dirty="0" err="1"/>
              <a:t>kumar</a:t>
            </a:r>
            <a:endParaRPr lang="en-US" dirty="0"/>
          </a:p>
          <a:p>
            <a:r>
              <a:rPr lang="en-US" dirty="0"/>
              <a:t>Konda Vihar</a:t>
            </a:r>
          </a:p>
          <a:p>
            <a:endParaRPr lang="en-US" dirty="0"/>
          </a:p>
          <a:p>
            <a:endParaRPr lang="en-US" dirty="0"/>
          </a:p>
        </p:txBody>
      </p:sp>
      <p:sp>
        <p:nvSpPr>
          <p:cNvPr id="24" name="Slide Number Placeholder 23">
            <a:extLst>
              <a:ext uri="{FF2B5EF4-FFF2-40B4-BE49-F238E27FC236}">
                <a16:creationId xmlns:a16="http://schemas.microsoft.com/office/drawing/2014/main" id="{B583B8C6-95CF-4DD9-AFF1-3E252935F6C5}"/>
              </a:ext>
            </a:extLst>
          </p:cNvPr>
          <p:cNvSpPr>
            <a:spLocks noGrp="1"/>
          </p:cNvSpPr>
          <p:nvPr>
            <p:ph type="sldNum" sz="quarter" idx="12"/>
          </p:nvPr>
        </p:nvSpPr>
        <p:spPr>
          <a:xfrm>
            <a:off x="10899648" y="6400800"/>
            <a:ext cx="530352" cy="365125"/>
          </a:xfrm>
        </p:spPr>
        <p:txBody>
          <a:bodyPr/>
          <a:lstStyle/>
          <a:p>
            <a:fld id="{CB1E4CB7-CB13-4810-BF18-BE31AFC64F93}" type="slidenum">
              <a:rPr lang="en-US" smtClean="0"/>
              <a:pPr/>
              <a:t>2</a:t>
            </a:fld>
            <a:endParaRPr lang="en-US"/>
          </a:p>
        </p:txBody>
      </p:sp>
      <p:pic>
        <p:nvPicPr>
          <p:cNvPr id="18" name="Picture Placeholder 17">
            <a:extLst>
              <a:ext uri="{FF2B5EF4-FFF2-40B4-BE49-F238E27FC236}">
                <a16:creationId xmlns:a16="http://schemas.microsoft.com/office/drawing/2014/main" id="{4239CB8A-BE46-4364-81BE-EC22464071D4}"/>
              </a:ext>
            </a:extLst>
          </p:cNvPr>
          <p:cNvPicPr>
            <a:picLocks noGrp="1" noChangeAspect="1"/>
          </p:cNvPicPr>
          <p:nvPr>
            <p:ph type="pic" sz="quarter" idx="15"/>
          </p:nvPr>
        </p:nvPicPr>
        <p:blipFill>
          <a:blip r:embed="rId2"/>
          <a:srcRect l="7646" r="7646"/>
          <a:stretch>
            <a:fillRect/>
          </a:stretch>
        </p:blipFill>
        <p:spPr>
          <a:xfrm>
            <a:off x="768351" y="1497014"/>
            <a:ext cx="3795558" cy="4480738"/>
          </a:xfrm>
        </p:spPr>
      </p:pic>
    </p:spTree>
    <p:extLst>
      <p:ext uri="{BB962C8B-B14F-4D97-AF65-F5344CB8AC3E}">
        <p14:creationId xmlns:p14="http://schemas.microsoft.com/office/powerpoint/2010/main" val="326050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5780410" y="918839"/>
            <a:ext cx="4565650" cy="1344613"/>
          </a:xfrm>
        </p:spPr>
        <p:txBody>
          <a:bodyPr/>
          <a:lstStyle/>
          <a:p>
            <a:r>
              <a:rPr lang="en-US" dirty="0"/>
              <a:t>Introduction</a:t>
            </a:r>
          </a:p>
        </p:txBody>
      </p:sp>
      <p:pic>
        <p:nvPicPr>
          <p:cNvPr id="11" name="Content Placeholder 10">
            <a:extLst>
              <a:ext uri="{FF2B5EF4-FFF2-40B4-BE49-F238E27FC236}">
                <a16:creationId xmlns:a16="http://schemas.microsoft.com/office/drawing/2014/main" id="{DAFF646B-CAF2-2543-9EDD-5AE0774A5228}"/>
              </a:ext>
            </a:extLst>
          </p:cNvPr>
          <p:cNvPicPr>
            <a:picLocks noGrp="1" noChangeAspect="1"/>
          </p:cNvPicPr>
          <p:nvPr>
            <p:ph idx="1"/>
          </p:nvPr>
        </p:nvPicPr>
        <p:blipFill>
          <a:blip r:embed="rId2"/>
          <a:stretch>
            <a:fillRect/>
          </a:stretch>
        </p:blipFill>
        <p:spPr>
          <a:xfrm>
            <a:off x="912701" y="1958216"/>
            <a:ext cx="3705225" cy="3705225"/>
          </a:xfrm>
        </p:spPr>
      </p:pic>
      <p:sp>
        <p:nvSpPr>
          <p:cNvPr id="15" name="Slide Number Placeholder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a:lstStyle/>
          <a:p>
            <a:fld id="{CB1E4CB7-CB13-4810-BF18-BE31AFC64F93}" type="slidenum">
              <a:rPr lang="en-US" smtClean="0"/>
              <a:pPr/>
              <a:t>3</a:t>
            </a:fld>
            <a:endParaRPr lang="en-US" dirty="0"/>
          </a:p>
        </p:txBody>
      </p:sp>
      <p:sp>
        <p:nvSpPr>
          <p:cNvPr id="16" name="TextBox 15">
            <a:extLst>
              <a:ext uri="{FF2B5EF4-FFF2-40B4-BE49-F238E27FC236}">
                <a16:creationId xmlns:a16="http://schemas.microsoft.com/office/drawing/2014/main" id="{A3458075-E40A-C94F-5085-DC27A33CC57E}"/>
              </a:ext>
            </a:extLst>
          </p:cNvPr>
          <p:cNvSpPr txBox="1"/>
          <p:nvPr/>
        </p:nvSpPr>
        <p:spPr>
          <a:xfrm>
            <a:off x="5033246" y="1894118"/>
            <a:ext cx="6246053" cy="313932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This is an entrepreneur idea of our  team where we bring back our  heritage and healthy drink in a name of (</a:t>
            </a:r>
            <a:r>
              <a:rPr lang="en-IN" dirty="0" err="1">
                <a:latin typeface="Times New Roman" panose="02020603050405020304" pitchFamily="18" charset="0"/>
                <a:cs typeface="Times New Roman" panose="02020603050405020304" pitchFamily="18" charset="0"/>
              </a:rPr>
              <a:t>GoMad</a:t>
            </a:r>
            <a:r>
              <a:rPr lang="en-IN" dirty="0">
                <a:latin typeface="Times New Roman" panose="02020603050405020304" pitchFamily="18" charset="0"/>
                <a:cs typeface="Times New Roman" panose="02020603050405020304" pitchFamily="18" charset="0"/>
              </a:rPr>
              <a:t>)  to present market </a:t>
            </a:r>
            <a:r>
              <a:rPr lang="en-IN" dirty="0"/>
              <a:t>.</a:t>
            </a:r>
          </a:p>
          <a:p>
            <a:endParaRPr lang="en-IN" dirty="0"/>
          </a:p>
          <a:p>
            <a:r>
              <a:rPr lang="en-IN" dirty="0">
                <a:latin typeface="Times New Roman" panose="02020603050405020304" pitchFamily="18" charset="0"/>
                <a:cs typeface="Times New Roman" panose="02020603050405020304" pitchFamily="18" charset="0"/>
              </a:rPr>
              <a:t>Our product comes under </a:t>
            </a:r>
            <a:r>
              <a:rPr lang="en-US" b="0" i="0" dirty="0">
                <a:solidFill>
                  <a:srgbClr val="202124"/>
                </a:solidFill>
                <a:effectLst/>
                <a:latin typeface="Times New Roman" panose="02020603050405020304" pitchFamily="18" charset="0"/>
                <a:cs typeface="Times New Roman" panose="02020603050405020304" pitchFamily="18" charset="0"/>
              </a:rPr>
              <a:t>Fast-moving consumer goods(FMCG</a:t>
            </a:r>
            <a:r>
              <a:rPr lang="en-IN" b="0" i="0" dirty="0">
                <a:solidFill>
                  <a:srgbClr val="202124"/>
                </a:solidFill>
                <a:effectLst/>
                <a:latin typeface="arial" panose="020B0604020202020204" pitchFamily="34" charset="0"/>
              </a:rPr>
              <a:t>)</a:t>
            </a:r>
            <a:r>
              <a:rPr lang="en-US" b="0" i="0" dirty="0">
                <a:solidFill>
                  <a:srgbClr val="202124"/>
                </a:solidFill>
                <a:effectLst/>
                <a:latin typeface="Times New Roman" panose="02020603050405020304" pitchFamily="18" charset="0"/>
                <a:cs typeface="Times New Roman" panose="02020603050405020304" pitchFamily="18" charset="0"/>
              </a:rPr>
              <a:t> are products that sell quickly at relatively low cost. These goods are also called consumer packaged goods</a:t>
            </a:r>
            <a:r>
              <a:rPr lang="en-US" b="0" i="0" dirty="0">
                <a:solidFill>
                  <a:srgbClr val="202124"/>
                </a:solidFill>
                <a:effectLst/>
                <a:latin typeface="Google Sans"/>
              </a:rPr>
              <a:t>.</a:t>
            </a:r>
            <a:endParaRPr lang="en-IN" dirty="0"/>
          </a:p>
          <a:p>
            <a:endParaRPr lang="en-IN" dirty="0"/>
          </a:p>
          <a:p>
            <a:r>
              <a:rPr lang="en-IN" dirty="0">
                <a:latin typeface="Times New Roman" panose="02020603050405020304" pitchFamily="18" charset="0"/>
                <a:cs typeface="Times New Roman" panose="02020603050405020304" pitchFamily="18" charset="0"/>
              </a:rPr>
              <a:t>In a name of </a:t>
            </a:r>
            <a:r>
              <a:rPr lang="en-IN" dirty="0" err="1">
                <a:latin typeface="Times New Roman" panose="02020603050405020304" pitchFamily="18" charset="0"/>
                <a:cs typeface="Times New Roman" panose="02020603050405020304" pitchFamily="18" charset="0"/>
              </a:rPr>
              <a:t>GoMad</a:t>
            </a:r>
            <a:r>
              <a:rPr lang="en-IN" dirty="0">
                <a:latin typeface="Times New Roman" panose="02020603050405020304" pitchFamily="18" charset="0"/>
                <a:cs typeface="Times New Roman" panose="02020603050405020304" pitchFamily="18" charset="0"/>
              </a:rPr>
              <a:t> we not only serve classic lime soda we also  serve different flavours to attract different segment of people that  is ranging age group of(15-45years)</a:t>
            </a:r>
          </a:p>
        </p:txBody>
      </p:sp>
    </p:spTree>
    <p:extLst>
      <p:ext uri="{BB962C8B-B14F-4D97-AF65-F5344CB8AC3E}">
        <p14:creationId xmlns:p14="http://schemas.microsoft.com/office/powerpoint/2010/main" val="155928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D508-B896-29E8-5794-28732B9E6F51}"/>
              </a:ext>
            </a:extLst>
          </p:cNvPr>
          <p:cNvSpPr>
            <a:spLocks noGrp="1"/>
          </p:cNvSpPr>
          <p:nvPr>
            <p:ph type="title"/>
          </p:nvPr>
        </p:nvSpPr>
        <p:spPr>
          <a:xfrm>
            <a:off x="6858000" y="2318763"/>
            <a:ext cx="5998059" cy="1344613"/>
          </a:xfrm>
        </p:spPr>
        <p:txBody>
          <a:bodyPr/>
          <a:lstStyle/>
          <a:p>
            <a:r>
              <a:rPr lang="en-IN" dirty="0"/>
              <a:t>Vision</a:t>
            </a:r>
          </a:p>
        </p:txBody>
      </p:sp>
      <p:pic>
        <p:nvPicPr>
          <p:cNvPr id="11" name="Picture Placeholder 10">
            <a:extLst>
              <a:ext uri="{FF2B5EF4-FFF2-40B4-BE49-F238E27FC236}">
                <a16:creationId xmlns:a16="http://schemas.microsoft.com/office/drawing/2014/main" id="{7A8CC70B-3700-78A7-7E6F-A6B7E2A044E9}"/>
              </a:ext>
            </a:extLst>
          </p:cNvPr>
          <p:cNvPicPr>
            <a:picLocks noGrp="1" noChangeAspect="1"/>
          </p:cNvPicPr>
          <p:nvPr>
            <p:ph type="pic" sz="quarter" idx="15"/>
          </p:nvPr>
        </p:nvPicPr>
        <p:blipFill>
          <a:blip r:embed="rId2"/>
          <a:srcRect l="8589" r="8589"/>
          <a:stretch>
            <a:fillRect/>
          </a:stretch>
        </p:blipFill>
        <p:spPr>
          <a:xfrm>
            <a:off x="768350" y="1392238"/>
            <a:ext cx="3895725" cy="4703762"/>
          </a:xfrm>
        </p:spPr>
      </p:pic>
      <p:sp>
        <p:nvSpPr>
          <p:cNvPr id="6" name="Content Placeholder 5">
            <a:extLst>
              <a:ext uri="{FF2B5EF4-FFF2-40B4-BE49-F238E27FC236}">
                <a16:creationId xmlns:a16="http://schemas.microsoft.com/office/drawing/2014/main" id="{B25AA6D9-6EE9-DC7A-2E98-7FDFA543A146}"/>
              </a:ext>
            </a:extLst>
          </p:cNvPr>
          <p:cNvSpPr>
            <a:spLocks noGrp="1"/>
          </p:cNvSpPr>
          <p:nvPr>
            <p:ph idx="1"/>
          </p:nvPr>
        </p:nvSpPr>
        <p:spPr>
          <a:xfrm>
            <a:off x="5723699" y="3536218"/>
            <a:ext cx="6163946" cy="3989373"/>
          </a:xfrm>
        </p:spPr>
        <p:txBody>
          <a:bodyPr/>
          <a:lstStyle/>
          <a:p>
            <a:r>
              <a:rPr lang="en-IN" dirty="0"/>
              <a:t>Our Main Vision is to serve our heritage drink to present generation </a:t>
            </a:r>
          </a:p>
        </p:txBody>
      </p:sp>
      <p:sp>
        <p:nvSpPr>
          <p:cNvPr id="7" name="Footer Placeholder 6">
            <a:extLst>
              <a:ext uri="{FF2B5EF4-FFF2-40B4-BE49-F238E27FC236}">
                <a16:creationId xmlns:a16="http://schemas.microsoft.com/office/drawing/2014/main" id="{215EC113-6408-C079-8073-DA77EB3E3F31}"/>
              </a:ext>
            </a:extLst>
          </p:cNvPr>
          <p:cNvSpPr>
            <a:spLocks noGrp="1"/>
          </p:cNvSpPr>
          <p:nvPr>
            <p:ph type="ftr" sz="quarter" idx="11"/>
          </p:nvPr>
        </p:nvSpPr>
        <p:spPr/>
        <p:txBody>
          <a:bodyPr/>
          <a:lstStyle/>
          <a:p>
            <a:r>
              <a:rPr lang="en-US"/>
              <a:t>Sample footer text</a:t>
            </a:r>
          </a:p>
        </p:txBody>
      </p:sp>
      <p:sp>
        <p:nvSpPr>
          <p:cNvPr id="8" name="Date Placeholder 7">
            <a:extLst>
              <a:ext uri="{FF2B5EF4-FFF2-40B4-BE49-F238E27FC236}">
                <a16:creationId xmlns:a16="http://schemas.microsoft.com/office/drawing/2014/main" id="{4C4F7F2D-61D7-810F-6C18-F5720D3AAF7F}"/>
              </a:ext>
            </a:extLst>
          </p:cNvPr>
          <p:cNvSpPr>
            <a:spLocks noGrp="1"/>
          </p:cNvSpPr>
          <p:nvPr>
            <p:ph type="dt" sz="half" idx="10"/>
          </p:nvPr>
        </p:nvSpPr>
        <p:spPr/>
        <p:txBody>
          <a:bodyPr/>
          <a:lstStyle/>
          <a:p>
            <a:r>
              <a:rPr lang="en-US"/>
              <a:t>3/1/20XX</a:t>
            </a:r>
          </a:p>
        </p:txBody>
      </p:sp>
      <p:sp>
        <p:nvSpPr>
          <p:cNvPr id="9" name="Slide Number Placeholder 8">
            <a:extLst>
              <a:ext uri="{FF2B5EF4-FFF2-40B4-BE49-F238E27FC236}">
                <a16:creationId xmlns:a16="http://schemas.microsoft.com/office/drawing/2014/main" id="{44777225-FA34-48A3-A30D-74A10E09A49C}"/>
              </a:ext>
            </a:extLst>
          </p:cNvPr>
          <p:cNvSpPr>
            <a:spLocks noGrp="1"/>
          </p:cNvSpPr>
          <p:nvPr>
            <p:ph type="sldNum" sz="quarter" idx="12"/>
          </p:nvPr>
        </p:nvSpPr>
        <p:spPr/>
        <p:txBody>
          <a:bodyPr/>
          <a:lstStyle/>
          <a:p>
            <a:fld id="{CB1E4CB7-CB13-4810-BF18-BE31AFC64F93}" type="slidenum">
              <a:rPr lang="en-US" smtClean="0"/>
              <a:t>4</a:t>
            </a:fld>
            <a:endParaRPr lang="en-US"/>
          </a:p>
        </p:txBody>
      </p:sp>
    </p:spTree>
    <p:extLst>
      <p:ext uri="{BB962C8B-B14F-4D97-AF65-F5344CB8AC3E}">
        <p14:creationId xmlns:p14="http://schemas.microsoft.com/office/powerpoint/2010/main" val="3604205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a slice of lemon in some water">
            <a:extLst>
              <a:ext uri="{FF2B5EF4-FFF2-40B4-BE49-F238E27FC236}">
                <a16:creationId xmlns:a16="http://schemas.microsoft.com/office/drawing/2014/main" id="{0E7FD06F-FD7E-4F39-B40E-790316D5A61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95090" y="757890"/>
            <a:ext cx="10698480" cy="5349240"/>
          </a:xfrm>
        </p:spPr>
      </p:pic>
      <p:sp>
        <p:nvSpPr>
          <p:cNvPr id="9" name="Title 8">
            <a:extLst>
              <a:ext uri="{FF2B5EF4-FFF2-40B4-BE49-F238E27FC236}">
                <a16:creationId xmlns:a16="http://schemas.microsoft.com/office/drawing/2014/main" id="{AF764D8E-8D44-4B0E-A17E-DF05833AC7B7}"/>
              </a:ext>
            </a:extLst>
          </p:cNvPr>
          <p:cNvSpPr>
            <a:spLocks noGrp="1"/>
          </p:cNvSpPr>
          <p:nvPr>
            <p:ph type="ctrTitle"/>
          </p:nvPr>
        </p:nvSpPr>
        <p:spPr>
          <a:xfrm>
            <a:off x="8536800" y="2837384"/>
            <a:ext cx="4180022" cy="1183231"/>
          </a:xfrm>
        </p:spPr>
        <p:txBody>
          <a:bodyPr anchor="b" anchorCtr="0">
            <a:normAutofit/>
          </a:bodyPr>
          <a:lstStyle/>
          <a:p>
            <a:r>
              <a:rPr lang="en-US" dirty="0" err="1">
                <a:solidFill>
                  <a:srgbClr val="FFC000"/>
                </a:solidFill>
              </a:rPr>
              <a:t>GoMad</a:t>
            </a:r>
            <a:endParaRPr lang="en-US" dirty="0">
              <a:solidFill>
                <a:srgbClr val="FFC000"/>
              </a:solidFill>
            </a:endParaRPr>
          </a:p>
        </p:txBody>
      </p:sp>
      <p:sp>
        <p:nvSpPr>
          <p:cNvPr id="11" name="Subtitle 10">
            <a:extLst>
              <a:ext uri="{FF2B5EF4-FFF2-40B4-BE49-F238E27FC236}">
                <a16:creationId xmlns:a16="http://schemas.microsoft.com/office/drawing/2014/main" id="{8CECFDD0-AD9E-4CB3-A606-F8B5DB779E4D}"/>
              </a:ext>
            </a:extLst>
          </p:cNvPr>
          <p:cNvSpPr>
            <a:spLocks noGrp="1"/>
          </p:cNvSpPr>
          <p:nvPr>
            <p:ph type="subTitle" idx="1"/>
          </p:nvPr>
        </p:nvSpPr>
        <p:spPr>
          <a:xfrm>
            <a:off x="914540" y="5329751"/>
            <a:ext cx="9599271" cy="1079382"/>
          </a:xfrm>
        </p:spPr>
        <p:txBody>
          <a:bodyPr>
            <a:normAutofit fontScale="92500" lnSpcReduction="20000"/>
          </a:bodyPr>
          <a:lstStyle/>
          <a:p>
            <a:r>
              <a:rPr lang="en-US" dirty="0">
                <a:solidFill>
                  <a:schemeClr val="tx2"/>
                </a:solidFill>
                <a:latin typeface="Times New Roman" panose="02020603050405020304" pitchFamily="18" charset="0"/>
                <a:cs typeface="Times New Roman" panose="02020603050405020304" pitchFamily="18" charset="0"/>
              </a:rPr>
              <a:t>The above Is the problem statement, Now we will discuss how we make our brand successful through digital and social media marketing and other various factors </a:t>
            </a:r>
          </a:p>
        </p:txBody>
      </p:sp>
    </p:spTree>
    <p:extLst>
      <p:ext uri="{BB962C8B-B14F-4D97-AF65-F5344CB8AC3E}">
        <p14:creationId xmlns:p14="http://schemas.microsoft.com/office/powerpoint/2010/main" val="71428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25EA5-DA2A-4F5D-9C8A-A8DD11EE97C3}"/>
              </a:ext>
            </a:extLst>
          </p:cNvPr>
          <p:cNvSpPr>
            <a:spLocks noGrp="1"/>
          </p:cNvSpPr>
          <p:nvPr>
            <p:ph type="ctrTitle"/>
          </p:nvPr>
        </p:nvSpPr>
        <p:spPr>
          <a:xfrm>
            <a:off x="6611112" y="1517904"/>
            <a:ext cx="4480560" cy="2796945"/>
          </a:xfrm>
        </p:spPr>
        <p:txBody>
          <a:bodyPr>
            <a:normAutofit/>
          </a:bodyPr>
          <a:lstStyle/>
          <a:p>
            <a:r>
              <a:rPr lang="en-US" dirty="0"/>
              <a:t>The way to get started is to quit </a:t>
            </a:r>
            <a:br>
              <a:rPr lang="en-US" dirty="0"/>
            </a:br>
            <a:r>
              <a:rPr lang="en-US" dirty="0"/>
              <a:t>talking and begin doing.</a:t>
            </a:r>
          </a:p>
        </p:txBody>
      </p:sp>
      <p:sp>
        <p:nvSpPr>
          <p:cNvPr id="13" name="Slide Number Placeholder 12">
            <a:extLst>
              <a:ext uri="{FF2B5EF4-FFF2-40B4-BE49-F238E27FC236}">
                <a16:creationId xmlns:a16="http://schemas.microsoft.com/office/drawing/2014/main" id="{48AF2CAF-4D8D-43C4-8EC0-040A1E489120}"/>
              </a:ext>
            </a:extLst>
          </p:cNvPr>
          <p:cNvSpPr>
            <a:spLocks noGrp="1"/>
          </p:cNvSpPr>
          <p:nvPr>
            <p:ph type="sldNum" sz="quarter" idx="12"/>
          </p:nvPr>
        </p:nvSpPr>
        <p:spPr>
          <a:xfrm>
            <a:off x="10899648" y="6400800"/>
            <a:ext cx="530352" cy="365125"/>
          </a:xfrm>
        </p:spPr>
        <p:txBody>
          <a:bodyPr/>
          <a:lstStyle/>
          <a:p>
            <a:fld id="{CB1E4CB7-CB13-4810-BF18-BE31AFC64F93}" type="slidenum">
              <a:rPr lang="en-US" smtClean="0"/>
              <a:pPr/>
              <a:t>6</a:t>
            </a:fld>
            <a:endParaRPr lang="en-US"/>
          </a:p>
        </p:txBody>
      </p:sp>
      <p:pic>
        <p:nvPicPr>
          <p:cNvPr id="21" name="Picture 20">
            <a:extLst>
              <a:ext uri="{FF2B5EF4-FFF2-40B4-BE49-F238E27FC236}">
                <a16:creationId xmlns:a16="http://schemas.microsoft.com/office/drawing/2014/main" id="{8B0DD2FC-3DE3-BC37-6DFD-CA543D8A1950}"/>
              </a:ext>
            </a:extLst>
          </p:cNvPr>
          <p:cNvPicPr>
            <a:picLocks noChangeAspect="1"/>
          </p:cNvPicPr>
          <p:nvPr/>
        </p:nvPicPr>
        <p:blipFill>
          <a:blip r:embed="rId2"/>
          <a:stretch>
            <a:fillRect/>
          </a:stretch>
        </p:blipFill>
        <p:spPr>
          <a:xfrm>
            <a:off x="1190538" y="1046177"/>
            <a:ext cx="4765646" cy="4765646"/>
          </a:xfrm>
          <a:prstGeom prst="rect">
            <a:avLst/>
          </a:prstGeom>
        </p:spPr>
      </p:pic>
    </p:spTree>
    <p:extLst>
      <p:ext uri="{BB962C8B-B14F-4D97-AF65-F5344CB8AC3E}">
        <p14:creationId xmlns:p14="http://schemas.microsoft.com/office/powerpoint/2010/main" val="124084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A7EF77-B3A6-4EC7-9C15-89EEB984E020}"/>
              </a:ext>
            </a:extLst>
          </p:cNvPr>
          <p:cNvSpPr>
            <a:spLocks noGrp="1"/>
          </p:cNvSpPr>
          <p:nvPr>
            <p:ph type="title"/>
          </p:nvPr>
        </p:nvSpPr>
        <p:spPr>
          <a:xfrm>
            <a:off x="1161854" y="927185"/>
            <a:ext cx="9144000" cy="787146"/>
          </a:xfrm>
        </p:spPr>
        <p:txBody>
          <a:bodyPr>
            <a:normAutofit fontScale="90000"/>
          </a:bodyPr>
          <a:lstStyle/>
          <a:p>
            <a:r>
              <a:rPr lang="en-US" dirty="0"/>
              <a:t>Various Digital and Social Media Used</a:t>
            </a:r>
          </a:p>
        </p:txBody>
      </p:sp>
      <p:sp>
        <p:nvSpPr>
          <p:cNvPr id="8" name="Footer Placeholder 7">
            <a:extLst>
              <a:ext uri="{FF2B5EF4-FFF2-40B4-BE49-F238E27FC236}">
                <a16:creationId xmlns:a16="http://schemas.microsoft.com/office/drawing/2014/main" id="{C1D5F42D-7E7B-4EFE-9B66-8141A49BE5AC}"/>
              </a:ext>
            </a:extLst>
          </p:cNvPr>
          <p:cNvSpPr>
            <a:spLocks noGrp="1"/>
          </p:cNvSpPr>
          <p:nvPr>
            <p:ph type="ftr" sz="quarter" idx="11"/>
          </p:nvPr>
        </p:nvSpPr>
        <p:spPr>
          <a:xfrm>
            <a:off x="758952" y="6400800"/>
            <a:ext cx="6099048" cy="365125"/>
          </a:xfrm>
        </p:spPr>
        <p:txBody>
          <a:bodyPr/>
          <a:lstStyle/>
          <a:p>
            <a:r>
              <a:rPr lang="en-US"/>
              <a:t>Sample footer text</a:t>
            </a:r>
          </a:p>
        </p:txBody>
      </p:sp>
      <p:sp>
        <p:nvSpPr>
          <p:cNvPr id="7" name="Date Placeholder 6">
            <a:extLst>
              <a:ext uri="{FF2B5EF4-FFF2-40B4-BE49-F238E27FC236}">
                <a16:creationId xmlns:a16="http://schemas.microsoft.com/office/drawing/2014/main" id="{41D30321-5D90-4509-B1E7-F7C0E82007C6}"/>
              </a:ext>
            </a:extLst>
          </p:cNvPr>
          <p:cNvSpPr>
            <a:spLocks noGrp="1"/>
          </p:cNvSpPr>
          <p:nvPr>
            <p:ph type="dt" sz="half" idx="10"/>
          </p:nvPr>
        </p:nvSpPr>
        <p:spPr>
          <a:xfrm>
            <a:off x="8805672" y="6400800"/>
            <a:ext cx="1865376" cy="365125"/>
          </a:xfrm>
        </p:spPr>
        <p:txBody>
          <a:bodyPr/>
          <a:lstStyle/>
          <a:p>
            <a:r>
              <a:rPr lang="en-US"/>
              <a:t>3/1/20XX</a:t>
            </a:r>
          </a:p>
        </p:txBody>
      </p:sp>
      <p:sp>
        <p:nvSpPr>
          <p:cNvPr id="9" name="Slide Number Placeholder 8">
            <a:extLst>
              <a:ext uri="{FF2B5EF4-FFF2-40B4-BE49-F238E27FC236}">
                <a16:creationId xmlns:a16="http://schemas.microsoft.com/office/drawing/2014/main" id="{8C659246-E790-49FE-A673-1AEFD87FA46B}"/>
              </a:ext>
            </a:extLst>
          </p:cNvPr>
          <p:cNvSpPr>
            <a:spLocks noGrp="1"/>
          </p:cNvSpPr>
          <p:nvPr>
            <p:ph type="sldNum" sz="quarter" idx="12"/>
          </p:nvPr>
        </p:nvSpPr>
        <p:spPr>
          <a:xfrm>
            <a:off x="10899648" y="6400800"/>
            <a:ext cx="530352" cy="365125"/>
          </a:xfrm>
        </p:spPr>
        <p:txBody>
          <a:bodyPr/>
          <a:lstStyle/>
          <a:p>
            <a:fld id="{CB1E4CB7-CB13-4810-BF18-BE31AFC64F93}" type="slidenum">
              <a:rPr lang="en-US" smtClean="0"/>
              <a:pPr/>
              <a:t>7</a:t>
            </a:fld>
            <a:endParaRPr lang="en-US"/>
          </a:p>
        </p:txBody>
      </p:sp>
      <p:sp>
        <p:nvSpPr>
          <p:cNvPr id="13" name="Content Placeholder 12">
            <a:extLst>
              <a:ext uri="{FF2B5EF4-FFF2-40B4-BE49-F238E27FC236}">
                <a16:creationId xmlns:a16="http://schemas.microsoft.com/office/drawing/2014/main" id="{6578DBA9-1FE3-0354-6F9F-F84876F4BF45}"/>
              </a:ext>
            </a:extLst>
          </p:cNvPr>
          <p:cNvSpPr>
            <a:spLocks noGrp="1"/>
          </p:cNvSpPr>
          <p:nvPr>
            <p:ph sz="quarter" idx="4"/>
          </p:nvPr>
        </p:nvSpPr>
        <p:spPr>
          <a:xfrm>
            <a:off x="1246115" y="1827465"/>
            <a:ext cx="9509194" cy="3993906"/>
          </a:xfrm>
        </p:spPr>
        <p:txBody>
          <a:bodyPr/>
          <a:lstStyle/>
          <a:p>
            <a:r>
              <a:rPr lang="en-IN" sz="3200" dirty="0">
                <a:latin typeface="Times New Roman" panose="02020603050405020304" pitchFamily="18" charset="0"/>
                <a:cs typeface="Times New Roman" panose="02020603050405020304" pitchFamily="18" charset="0"/>
              </a:rPr>
              <a:t>INSTAGRAM</a:t>
            </a:r>
          </a:p>
          <a:p>
            <a:r>
              <a:rPr lang="en-IN" sz="3200" dirty="0">
                <a:latin typeface="Times New Roman" panose="02020603050405020304" pitchFamily="18" charset="0"/>
                <a:cs typeface="Times New Roman" panose="02020603050405020304" pitchFamily="18" charset="0"/>
              </a:rPr>
              <a:t>YouTube</a:t>
            </a:r>
          </a:p>
          <a:p>
            <a:r>
              <a:rPr lang="en-IN" sz="3200" dirty="0">
                <a:latin typeface="Times New Roman" panose="02020603050405020304" pitchFamily="18" charset="0"/>
                <a:cs typeface="Times New Roman" panose="02020603050405020304" pitchFamily="18" charset="0"/>
              </a:rPr>
              <a:t>Facebook</a:t>
            </a:r>
          </a:p>
          <a:p>
            <a:r>
              <a:rPr lang="en-IN" sz="3200" dirty="0">
                <a:latin typeface="Times New Roman" panose="02020603050405020304" pitchFamily="18" charset="0"/>
                <a:cs typeface="Times New Roman" panose="02020603050405020304" pitchFamily="18" charset="0"/>
              </a:rPr>
              <a:t>Officially Website(Shortly) </a:t>
            </a:r>
          </a:p>
          <a:p>
            <a:pPr marL="0" indent="0">
              <a:buNone/>
            </a:pPr>
            <a:endParaRPr lang="en-IN" dirty="0"/>
          </a:p>
        </p:txBody>
      </p:sp>
    </p:spTree>
    <p:extLst>
      <p:ext uri="{BB962C8B-B14F-4D97-AF65-F5344CB8AC3E}">
        <p14:creationId xmlns:p14="http://schemas.microsoft.com/office/powerpoint/2010/main" val="3060177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E2B9-4494-544C-9FCA-515827DD8882}"/>
              </a:ext>
            </a:extLst>
          </p:cNvPr>
          <p:cNvSpPr>
            <a:spLocks noGrp="1"/>
          </p:cNvSpPr>
          <p:nvPr>
            <p:ph type="title"/>
          </p:nvPr>
        </p:nvSpPr>
        <p:spPr>
          <a:xfrm>
            <a:off x="991922" y="215087"/>
            <a:ext cx="9144000" cy="804509"/>
          </a:xfrm>
        </p:spPr>
        <p:txBody>
          <a:bodyPr/>
          <a:lstStyle/>
          <a:p>
            <a:r>
              <a:rPr lang="en-IN" dirty="0"/>
              <a:t>Instagram Page overview</a:t>
            </a:r>
          </a:p>
        </p:txBody>
      </p:sp>
      <p:sp>
        <p:nvSpPr>
          <p:cNvPr id="3" name="Content Placeholder 2">
            <a:extLst>
              <a:ext uri="{FF2B5EF4-FFF2-40B4-BE49-F238E27FC236}">
                <a16:creationId xmlns:a16="http://schemas.microsoft.com/office/drawing/2014/main" id="{81C42D9F-9142-90A5-411E-4743C2B2B22B}"/>
              </a:ext>
            </a:extLst>
          </p:cNvPr>
          <p:cNvSpPr>
            <a:spLocks noGrp="1"/>
          </p:cNvSpPr>
          <p:nvPr>
            <p:ph idx="1"/>
          </p:nvPr>
        </p:nvSpPr>
        <p:spPr>
          <a:xfrm>
            <a:off x="914400" y="906308"/>
            <a:ext cx="9747504" cy="5192740"/>
          </a:xfrm>
        </p:spPr>
        <p:txBody>
          <a:bodyPr/>
          <a:lstStyle/>
          <a:p>
            <a:pPr marL="0" indent="0">
              <a:buNone/>
            </a:pPr>
            <a:r>
              <a:rPr lang="en-IN" dirty="0"/>
              <a:t>As we have discussed we have official Instagram page, Now look into page insights</a:t>
            </a:r>
          </a:p>
          <a:p>
            <a:pPr marL="0" indent="0">
              <a:buNone/>
            </a:pPr>
            <a:endParaRPr lang="en-IN" dirty="0"/>
          </a:p>
        </p:txBody>
      </p:sp>
      <p:sp>
        <p:nvSpPr>
          <p:cNvPr id="6" name="Slide Number Placeholder 5">
            <a:extLst>
              <a:ext uri="{FF2B5EF4-FFF2-40B4-BE49-F238E27FC236}">
                <a16:creationId xmlns:a16="http://schemas.microsoft.com/office/drawing/2014/main" id="{D8F7FB1C-CA6E-A366-5632-AC8F0879B0C3}"/>
              </a:ext>
            </a:extLst>
          </p:cNvPr>
          <p:cNvSpPr>
            <a:spLocks noGrp="1"/>
          </p:cNvSpPr>
          <p:nvPr>
            <p:ph type="sldNum" sz="quarter" idx="12"/>
          </p:nvPr>
        </p:nvSpPr>
        <p:spPr/>
        <p:txBody>
          <a:bodyPr/>
          <a:lstStyle/>
          <a:p>
            <a:fld id="{CB1E4CB7-CB13-4810-BF18-BE31AFC64F93}" type="slidenum">
              <a:rPr lang="en-US" smtClean="0"/>
              <a:t>8</a:t>
            </a:fld>
            <a:endParaRPr lang="en-US"/>
          </a:p>
        </p:txBody>
      </p:sp>
      <p:pic>
        <p:nvPicPr>
          <p:cNvPr id="13" name="Picture 12">
            <a:extLst>
              <a:ext uri="{FF2B5EF4-FFF2-40B4-BE49-F238E27FC236}">
                <a16:creationId xmlns:a16="http://schemas.microsoft.com/office/drawing/2014/main" id="{1AC5F9CB-5876-0020-CF16-4964E24B9F19}"/>
              </a:ext>
            </a:extLst>
          </p:cNvPr>
          <p:cNvPicPr>
            <a:picLocks noChangeAspect="1"/>
          </p:cNvPicPr>
          <p:nvPr/>
        </p:nvPicPr>
        <p:blipFill>
          <a:blip r:embed="rId2"/>
          <a:stretch>
            <a:fillRect/>
          </a:stretch>
        </p:blipFill>
        <p:spPr>
          <a:xfrm>
            <a:off x="1048567" y="1806410"/>
            <a:ext cx="1865377" cy="4145282"/>
          </a:xfrm>
          <a:prstGeom prst="rect">
            <a:avLst/>
          </a:prstGeom>
        </p:spPr>
      </p:pic>
      <p:sp>
        <p:nvSpPr>
          <p:cNvPr id="15" name="TextBox 14">
            <a:extLst>
              <a:ext uri="{FF2B5EF4-FFF2-40B4-BE49-F238E27FC236}">
                <a16:creationId xmlns:a16="http://schemas.microsoft.com/office/drawing/2014/main" id="{929FA774-1D4C-0717-7D37-B9A9AA882F13}"/>
              </a:ext>
            </a:extLst>
          </p:cNvPr>
          <p:cNvSpPr txBox="1"/>
          <p:nvPr/>
        </p:nvSpPr>
        <p:spPr>
          <a:xfrm>
            <a:off x="4038574" y="2234853"/>
            <a:ext cx="6097348" cy="1754326"/>
          </a:xfrm>
          <a:prstGeom prst="rect">
            <a:avLst/>
          </a:prstGeom>
          <a:noFill/>
        </p:spPr>
        <p:txBody>
          <a:bodyPr wrap="square">
            <a:spAutoFit/>
          </a:bodyPr>
          <a:lstStyle/>
          <a:p>
            <a:r>
              <a:rPr lang="en-IN" dirty="0"/>
              <a:t>We have almost 1000 followers  and 12posts where we give  regular updates about our brand and flavours available we see some of posts where are posted different flavours(</a:t>
            </a:r>
            <a:r>
              <a:rPr lang="en-IN" dirty="0" err="1"/>
              <a:t>i.e</a:t>
            </a:r>
            <a:r>
              <a:rPr lang="en-IN" dirty="0"/>
              <a:t> jeera, orange)</a:t>
            </a:r>
          </a:p>
          <a:p>
            <a:endParaRPr lang="en-IN" dirty="0"/>
          </a:p>
          <a:p>
            <a:endParaRPr lang="en-IN" dirty="0"/>
          </a:p>
        </p:txBody>
      </p:sp>
    </p:spTree>
    <p:extLst>
      <p:ext uri="{BB962C8B-B14F-4D97-AF65-F5344CB8AC3E}">
        <p14:creationId xmlns:p14="http://schemas.microsoft.com/office/powerpoint/2010/main" val="328301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31B9-19E8-EF08-773C-2BFD1C718414}"/>
              </a:ext>
            </a:extLst>
          </p:cNvPr>
          <p:cNvSpPr>
            <a:spLocks noGrp="1"/>
          </p:cNvSpPr>
          <p:nvPr>
            <p:ph type="title"/>
          </p:nvPr>
        </p:nvSpPr>
        <p:spPr>
          <a:xfrm>
            <a:off x="1027688" y="975737"/>
            <a:ext cx="9253890" cy="739775"/>
          </a:xfrm>
        </p:spPr>
        <p:txBody>
          <a:bodyPr/>
          <a:lstStyle/>
          <a:p>
            <a:r>
              <a:rPr lang="en-IN" dirty="0"/>
              <a:t>Instagram</a:t>
            </a:r>
          </a:p>
        </p:txBody>
      </p:sp>
      <p:sp>
        <p:nvSpPr>
          <p:cNvPr id="3" name="Content Placeholder 2">
            <a:extLst>
              <a:ext uri="{FF2B5EF4-FFF2-40B4-BE49-F238E27FC236}">
                <a16:creationId xmlns:a16="http://schemas.microsoft.com/office/drawing/2014/main" id="{5292AC24-7D07-E702-3006-F26F9927439B}"/>
              </a:ext>
            </a:extLst>
          </p:cNvPr>
          <p:cNvSpPr>
            <a:spLocks noGrp="1"/>
          </p:cNvSpPr>
          <p:nvPr>
            <p:ph idx="1"/>
          </p:nvPr>
        </p:nvSpPr>
        <p:spPr>
          <a:xfrm>
            <a:off x="1027688" y="2950721"/>
            <a:ext cx="9634216" cy="4383536"/>
          </a:xfrm>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In recent time the most used app in India and in world wide is Instagram so  we targeted this platform as best to start with, So we started creating our official page in Instagram which is handled by one of team mates. Here we post regular updates of different drinks available (</a:t>
            </a:r>
            <a:r>
              <a:rPr lang="en-IN" sz="1800" dirty="0" err="1">
                <a:latin typeface="Times New Roman" panose="02020603050405020304" pitchFamily="18" charset="0"/>
                <a:cs typeface="Times New Roman" panose="02020603050405020304" pitchFamily="18" charset="0"/>
              </a:rPr>
              <a:t>i.e</a:t>
            </a:r>
            <a:r>
              <a:rPr lang="en-IN" sz="1800" dirty="0">
                <a:latin typeface="Times New Roman" panose="02020603050405020304" pitchFamily="18" charset="0"/>
                <a:cs typeface="Times New Roman" panose="02020603050405020304" pitchFamily="18" charset="0"/>
              </a:rPr>
              <a:t> sodas of different flavours) and offers available to it. Here we our strong target audience in sense the age group of (15-23years) mostly uses these app as per latest statistics released by Instagram. So here we play ads of different flavours of soda(strawberry, jeera, blueberry, raspberry and  many more)  which attracts the present youth. </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Official page link:  </a:t>
            </a:r>
            <a:r>
              <a:rPr lang="en-IN" sz="1800" dirty="0">
                <a:latin typeface="Times New Roman" panose="02020603050405020304" pitchFamily="18" charset="0"/>
                <a:cs typeface="Times New Roman" panose="02020603050405020304" pitchFamily="18" charset="0"/>
                <a:hlinkClick r:id="rId2"/>
              </a:rPr>
              <a:t>https://instagram.com/gomad.in?igshid=ZDdkNTZiNTM=</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39A6D51-26B8-C958-30BB-B8545DE47986}"/>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F9C252DE-C458-2005-F01D-8481E1389D03}"/>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a16="http://schemas.microsoft.com/office/drawing/2014/main" id="{35CF1047-5E04-D26F-D75A-9D554C0D204F}"/>
              </a:ext>
            </a:extLst>
          </p:cNvPr>
          <p:cNvSpPr>
            <a:spLocks noGrp="1"/>
          </p:cNvSpPr>
          <p:nvPr>
            <p:ph type="sldNum" sz="quarter" idx="12"/>
          </p:nvPr>
        </p:nvSpPr>
        <p:spPr/>
        <p:txBody>
          <a:bodyPr/>
          <a:lstStyle/>
          <a:p>
            <a:fld id="{CB1E4CB7-CB13-4810-BF18-BE31AFC64F93}" type="slidenum">
              <a:rPr lang="en-US" smtClean="0"/>
              <a:t>9</a:t>
            </a:fld>
            <a:endParaRPr lang="en-US"/>
          </a:p>
        </p:txBody>
      </p:sp>
      <p:pic>
        <p:nvPicPr>
          <p:cNvPr id="4098" name="Picture 2" descr="Instagram Logo - Free Vectors &amp; PSDs to Download">
            <a:extLst>
              <a:ext uri="{FF2B5EF4-FFF2-40B4-BE49-F238E27FC236}">
                <a16:creationId xmlns:a16="http://schemas.microsoft.com/office/drawing/2014/main" id="{63E8FDC2-4FE3-1C4C-74F7-8E0FEC0E4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182" y="869858"/>
            <a:ext cx="2328512" cy="191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34026"/>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3076797-8467-41BB-91A7-9AE8328A6850}">
  <ds:schemaRefs>
    <ds:schemaRef ds:uri="http://schemas.microsoft.com/sharepoint/v3/contenttype/forms"/>
  </ds:schemaRefs>
</ds:datastoreItem>
</file>

<file path=customXml/itemProps2.xml><?xml version="1.0" encoding="utf-8"?>
<ds:datastoreItem xmlns:ds="http://schemas.openxmlformats.org/officeDocument/2006/customXml" ds:itemID="{F6272451-D558-4710-AF52-0EC1BD4C4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B19C5C-61AD-4793-BB9D-6401AD34A77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Prismatic design</Template>
  <TotalTime>354</TotalTime>
  <Words>877</Words>
  <Application>Microsoft Office PowerPoint</Application>
  <PresentationFormat>Widescreen</PresentationFormat>
  <Paragraphs>85</Paragraphs>
  <Slides>16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Aharoni</vt:lpstr>
      <vt:lpstr>Arial</vt:lpstr>
      <vt:lpstr>Arial</vt:lpstr>
      <vt:lpstr>Avenir Next LT Pro</vt:lpstr>
      <vt:lpstr>Calibri</vt:lpstr>
      <vt:lpstr>Google Sans</vt:lpstr>
      <vt:lpstr>Times New Roman</vt:lpstr>
      <vt:lpstr>PrismaticVTI</vt:lpstr>
      <vt:lpstr>DIGITAL AND SOCIAL MEDIA </vt:lpstr>
      <vt:lpstr>Team Members</vt:lpstr>
      <vt:lpstr>Introduction</vt:lpstr>
      <vt:lpstr>Vision</vt:lpstr>
      <vt:lpstr>GoMad</vt:lpstr>
      <vt:lpstr>The way to get started is to quit  talking and begin doing.</vt:lpstr>
      <vt:lpstr>Various Digital and Social Media Used</vt:lpstr>
      <vt:lpstr>Instagram Page overview</vt:lpstr>
      <vt:lpstr>Instagram</vt:lpstr>
      <vt:lpstr>PowerPoint Presentation</vt:lpstr>
      <vt:lpstr>Facebook </vt:lpstr>
      <vt:lpstr>How we achieve this</vt:lpstr>
      <vt:lpstr>YouTube </vt:lpstr>
      <vt:lpstr>Official Website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AND SOCIAL MEDIA</dc:title>
  <dc:creator>Monesh N</dc:creator>
  <cp:lastModifiedBy>kasinath vemula</cp:lastModifiedBy>
  <cp:revision>4</cp:revision>
  <dcterms:created xsi:type="dcterms:W3CDTF">2023-04-11T18:47:59Z</dcterms:created>
  <dcterms:modified xsi:type="dcterms:W3CDTF">2023-04-12T08:02:51Z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